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 id="2147483652" r:id="rId6"/>
    <p:sldMasterId id="2147483689" r:id="rId7"/>
    <p:sldMasterId id="2147483658" r:id="rId8"/>
    <p:sldMasterId id="2147483663" r:id="rId9"/>
    <p:sldMasterId id="2147483675" r:id="rId10"/>
    <p:sldMasterId id="2147483678" r:id="rId11"/>
  </p:sldMasterIdLst>
  <p:notesMasterIdLst>
    <p:notesMasterId r:id="rId25"/>
  </p:notesMasterIdLst>
  <p:sldIdLst>
    <p:sldId id="257" r:id="rId12"/>
    <p:sldId id="266" r:id="rId13"/>
    <p:sldId id="290" r:id="rId14"/>
    <p:sldId id="267" r:id="rId15"/>
    <p:sldId id="289" r:id="rId16"/>
    <p:sldId id="292" r:id="rId17"/>
    <p:sldId id="294" r:id="rId18"/>
    <p:sldId id="291" r:id="rId19"/>
    <p:sldId id="295" r:id="rId20"/>
    <p:sldId id="293" r:id="rId21"/>
    <p:sldId id="296" r:id="rId22"/>
    <p:sldId id="297" r:id="rId23"/>
    <p:sldId id="29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D0A"/>
    <a:srgbClr val="E3193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451F0-B202-417E-A256-50EDA092816A}" v="25" dt="2023-11-09T09:32:29.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94694"/>
  </p:normalViewPr>
  <p:slideViewPr>
    <p:cSldViewPr snapToGrid="0">
      <p:cViewPr varScale="1">
        <p:scale>
          <a:sx n="105" d="100"/>
          <a:sy n="105" d="100"/>
        </p:scale>
        <p:origin x="9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en van mastwijk" userId="b77b8cac637945b3" providerId="LiveId" clId="{066451F0-B202-417E-A256-50EDA092816A}"/>
    <pc:docChg chg="undo custSel addSld delSld modSld sldOrd">
      <pc:chgData name="marleen van mastwijk" userId="b77b8cac637945b3" providerId="LiveId" clId="{066451F0-B202-417E-A256-50EDA092816A}" dt="2023-11-09T09:39:19.843" v="204" actId="1076"/>
      <pc:docMkLst>
        <pc:docMk/>
      </pc:docMkLst>
      <pc:sldChg chg="modSp mod">
        <pc:chgData name="marleen van mastwijk" userId="b77b8cac637945b3" providerId="LiveId" clId="{066451F0-B202-417E-A256-50EDA092816A}" dt="2023-11-09T09:34:31.281" v="193" actId="14100"/>
        <pc:sldMkLst>
          <pc:docMk/>
          <pc:sldMk cId="1118737399" sldId="257"/>
        </pc:sldMkLst>
        <pc:spChg chg="mod">
          <ac:chgData name="marleen van mastwijk" userId="b77b8cac637945b3" providerId="LiveId" clId="{066451F0-B202-417E-A256-50EDA092816A}" dt="2023-11-09T09:34:31.281" v="193" actId="14100"/>
          <ac:spMkLst>
            <pc:docMk/>
            <pc:sldMk cId="1118737399" sldId="257"/>
            <ac:spMk id="5" creationId="{4CEC6BBB-EC90-CC65-7C1D-FBEACB78022A}"/>
          </ac:spMkLst>
        </pc:spChg>
      </pc:sldChg>
      <pc:sldChg chg="del">
        <pc:chgData name="marleen van mastwijk" userId="b77b8cac637945b3" providerId="LiveId" clId="{066451F0-B202-417E-A256-50EDA092816A}" dt="2023-11-09T09:32:54.845" v="149" actId="47"/>
        <pc:sldMkLst>
          <pc:docMk/>
          <pc:sldMk cId="2708648060" sldId="258"/>
        </pc:sldMkLst>
      </pc:sldChg>
      <pc:sldChg chg="del">
        <pc:chgData name="marleen van mastwijk" userId="b77b8cac637945b3" providerId="LiveId" clId="{066451F0-B202-417E-A256-50EDA092816A}" dt="2023-11-09T09:32:53.234" v="148" actId="47"/>
        <pc:sldMkLst>
          <pc:docMk/>
          <pc:sldMk cId="2552953963" sldId="260"/>
        </pc:sldMkLst>
      </pc:sldChg>
      <pc:sldChg chg="del">
        <pc:chgData name="marleen van mastwijk" userId="b77b8cac637945b3" providerId="LiveId" clId="{066451F0-B202-417E-A256-50EDA092816A}" dt="2023-11-09T09:33:01.792" v="154" actId="47"/>
        <pc:sldMkLst>
          <pc:docMk/>
          <pc:sldMk cId="27958558" sldId="261"/>
        </pc:sldMkLst>
      </pc:sldChg>
      <pc:sldChg chg="del">
        <pc:chgData name="marleen van mastwijk" userId="b77b8cac637945b3" providerId="LiveId" clId="{066451F0-B202-417E-A256-50EDA092816A}" dt="2023-11-09T09:33:03.233" v="155" actId="47"/>
        <pc:sldMkLst>
          <pc:docMk/>
          <pc:sldMk cId="443834415" sldId="262"/>
        </pc:sldMkLst>
      </pc:sldChg>
      <pc:sldChg chg="del">
        <pc:chgData name="marleen van mastwijk" userId="b77b8cac637945b3" providerId="LiveId" clId="{066451F0-B202-417E-A256-50EDA092816A}" dt="2023-11-09T09:33:04.278" v="156" actId="47"/>
        <pc:sldMkLst>
          <pc:docMk/>
          <pc:sldMk cId="343831520" sldId="263"/>
        </pc:sldMkLst>
      </pc:sldChg>
      <pc:sldChg chg="del">
        <pc:chgData name="marleen van mastwijk" userId="b77b8cac637945b3" providerId="LiveId" clId="{066451F0-B202-417E-A256-50EDA092816A}" dt="2023-11-09T09:33:05.437" v="157" actId="47"/>
        <pc:sldMkLst>
          <pc:docMk/>
          <pc:sldMk cId="3096714957" sldId="264"/>
        </pc:sldMkLst>
      </pc:sldChg>
      <pc:sldChg chg="del">
        <pc:chgData name="marleen van mastwijk" userId="b77b8cac637945b3" providerId="LiveId" clId="{066451F0-B202-417E-A256-50EDA092816A}" dt="2023-11-09T09:33:14.859" v="165" actId="47"/>
        <pc:sldMkLst>
          <pc:docMk/>
          <pc:sldMk cId="2892687271" sldId="265"/>
        </pc:sldMkLst>
      </pc:sldChg>
      <pc:sldChg chg="addSp delSp modSp mod ord modNotesTx">
        <pc:chgData name="marleen van mastwijk" userId="b77b8cac637945b3" providerId="LiveId" clId="{066451F0-B202-417E-A256-50EDA092816A}" dt="2023-11-09T09:16:13.170" v="16" actId="1076"/>
        <pc:sldMkLst>
          <pc:docMk/>
          <pc:sldMk cId="1815137369" sldId="266"/>
        </pc:sldMkLst>
        <pc:spChg chg="mod">
          <ac:chgData name="marleen van mastwijk" userId="b77b8cac637945b3" providerId="LiveId" clId="{066451F0-B202-417E-A256-50EDA092816A}" dt="2023-11-09T09:13:45.922" v="2"/>
          <ac:spMkLst>
            <pc:docMk/>
            <pc:sldMk cId="1815137369" sldId="266"/>
            <ac:spMk id="2" creationId="{2407C855-EFB4-DB9D-BBDD-812A80E798D7}"/>
          </ac:spMkLst>
        </pc:spChg>
        <pc:spChg chg="del">
          <ac:chgData name="marleen van mastwijk" userId="b77b8cac637945b3" providerId="LiveId" clId="{066451F0-B202-417E-A256-50EDA092816A}" dt="2023-11-09T09:14:52.108" v="4"/>
          <ac:spMkLst>
            <pc:docMk/>
            <pc:sldMk cId="1815137369" sldId="266"/>
            <ac:spMk id="3" creationId="{F3920355-2910-F587-D67B-8F22976B19C6}"/>
          </ac:spMkLst>
        </pc:spChg>
        <pc:spChg chg="add mod">
          <ac:chgData name="marleen van mastwijk" userId="b77b8cac637945b3" providerId="LiveId" clId="{066451F0-B202-417E-A256-50EDA092816A}" dt="2023-11-09T09:15:11.594" v="10" actId="12"/>
          <ac:spMkLst>
            <pc:docMk/>
            <pc:sldMk cId="1815137369" sldId="266"/>
            <ac:spMk id="4" creationId="{87A2BBDF-F249-5DA9-EB1E-E5DA9ADE4EDD}"/>
          </ac:spMkLst>
        </pc:spChg>
        <pc:spChg chg="add mod">
          <ac:chgData name="marleen van mastwijk" userId="b77b8cac637945b3" providerId="LiveId" clId="{066451F0-B202-417E-A256-50EDA092816A}" dt="2023-11-09T09:16:13.170" v="16" actId="1076"/>
          <ac:spMkLst>
            <pc:docMk/>
            <pc:sldMk cId="1815137369" sldId="266"/>
            <ac:spMk id="5" creationId="{0958B73E-CA3B-7273-FD7C-F73D213E6484}"/>
          </ac:spMkLst>
        </pc:spChg>
      </pc:sldChg>
      <pc:sldChg chg="addSp delSp modSp mod ord">
        <pc:chgData name="marleen van mastwijk" userId="b77b8cac637945b3" providerId="LiveId" clId="{066451F0-B202-417E-A256-50EDA092816A}" dt="2023-11-09T09:21:54.500" v="56" actId="1076"/>
        <pc:sldMkLst>
          <pc:docMk/>
          <pc:sldMk cId="3271777918" sldId="267"/>
        </pc:sldMkLst>
        <pc:spChg chg="mod">
          <ac:chgData name="marleen van mastwijk" userId="b77b8cac637945b3" providerId="LiveId" clId="{066451F0-B202-417E-A256-50EDA092816A}" dt="2023-11-09T09:19:52.160" v="34"/>
          <ac:spMkLst>
            <pc:docMk/>
            <pc:sldMk cId="3271777918" sldId="267"/>
            <ac:spMk id="2" creationId="{3515CEBC-3C8B-1BE4-9CBE-9A8984AF9C48}"/>
          </ac:spMkLst>
        </pc:spChg>
        <pc:spChg chg="del">
          <ac:chgData name="marleen van mastwijk" userId="b77b8cac637945b3" providerId="LiveId" clId="{066451F0-B202-417E-A256-50EDA092816A}" dt="2023-11-09T09:19:56.687" v="36" actId="478"/>
          <ac:spMkLst>
            <pc:docMk/>
            <pc:sldMk cId="3271777918" sldId="267"/>
            <ac:spMk id="3" creationId="{D919C4CA-55EA-84C3-4A4A-2612B760CA9A}"/>
          </ac:spMkLst>
        </pc:spChg>
        <pc:spChg chg="del">
          <ac:chgData name="marleen van mastwijk" userId="b77b8cac637945b3" providerId="LiveId" clId="{066451F0-B202-417E-A256-50EDA092816A}" dt="2023-11-09T09:19:55.234" v="35" actId="478"/>
          <ac:spMkLst>
            <pc:docMk/>
            <pc:sldMk cId="3271777918" sldId="267"/>
            <ac:spMk id="4" creationId="{5641F160-8107-88AF-2E02-80FF1795CD8B}"/>
          </ac:spMkLst>
        </pc:spChg>
        <pc:spChg chg="add mod">
          <ac:chgData name="marleen van mastwijk" userId="b77b8cac637945b3" providerId="LiveId" clId="{066451F0-B202-417E-A256-50EDA092816A}" dt="2023-11-09T09:21:54.500" v="56" actId="1076"/>
          <ac:spMkLst>
            <pc:docMk/>
            <pc:sldMk cId="3271777918" sldId="267"/>
            <ac:spMk id="5" creationId="{73345E11-0E62-9FAF-15D7-4F40A775B259}"/>
          </ac:spMkLst>
        </pc:spChg>
        <pc:spChg chg="add mod">
          <ac:chgData name="marleen van mastwijk" userId="b77b8cac637945b3" providerId="LiveId" clId="{066451F0-B202-417E-A256-50EDA092816A}" dt="2023-11-09T09:21:41.717" v="53" actId="1076"/>
          <ac:spMkLst>
            <pc:docMk/>
            <pc:sldMk cId="3271777918" sldId="267"/>
            <ac:spMk id="13" creationId="{8B9249E7-E4C4-01B1-D988-42F73AA71389}"/>
          </ac:spMkLst>
        </pc:spChg>
        <pc:grpChg chg="add mod">
          <ac:chgData name="marleen van mastwijk" userId="b77b8cac637945b3" providerId="LiveId" clId="{066451F0-B202-417E-A256-50EDA092816A}" dt="2023-11-09T09:21:47.739" v="54" actId="1076"/>
          <ac:grpSpMkLst>
            <pc:docMk/>
            <pc:sldMk cId="3271777918" sldId="267"/>
            <ac:grpSpMk id="9" creationId="{94E2D8C1-9AF7-964E-452B-37BEF21FB016}"/>
          </ac:grpSpMkLst>
        </pc:grpChg>
        <pc:picChg chg="add mod">
          <ac:chgData name="marleen van mastwijk" userId="b77b8cac637945b3" providerId="LiveId" clId="{066451F0-B202-417E-A256-50EDA092816A}" dt="2023-11-09T09:21:51.363" v="55" actId="1076"/>
          <ac:picMkLst>
            <pc:docMk/>
            <pc:sldMk cId="3271777918" sldId="267"/>
            <ac:picMk id="6" creationId="{1D63F3EF-3BBD-15D7-2AA9-F354853C0CBF}"/>
          </ac:picMkLst>
        </pc:picChg>
        <pc:picChg chg="add del mod">
          <ac:chgData name="marleen van mastwijk" userId="b77b8cac637945b3" providerId="LiveId" clId="{066451F0-B202-417E-A256-50EDA092816A}" dt="2023-11-09T09:20:44.703" v="44" actId="478"/>
          <ac:picMkLst>
            <pc:docMk/>
            <pc:sldMk cId="3271777918" sldId="267"/>
            <ac:picMk id="7" creationId="{A0A127D4-B395-4BB4-D849-B8B48FF55152}"/>
          </ac:picMkLst>
        </pc:picChg>
        <pc:picChg chg="add mod">
          <ac:chgData name="marleen van mastwijk" userId="b77b8cac637945b3" providerId="LiveId" clId="{066451F0-B202-417E-A256-50EDA092816A}" dt="2023-11-09T09:21:33.120" v="52" actId="1076"/>
          <ac:picMkLst>
            <pc:docMk/>
            <pc:sldMk cId="3271777918" sldId="267"/>
            <ac:picMk id="8" creationId="{C16AC7FF-D650-7058-D80B-C88E1D260583}"/>
          </ac:picMkLst>
        </pc:picChg>
        <pc:picChg chg="mod">
          <ac:chgData name="marleen van mastwijk" userId="b77b8cac637945b3" providerId="LiveId" clId="{066451F0-B202-417E-A256-50EDA092816A}" dt="2023-11-09T09:21:01.332" v="47"/>
          <ac:picMkLst>
            <pc:docMk/>
            <pc:sldMk cId="3271777918" sldId="267"/>
            <ac:picMk id="10" creationId="{B651D269-8AFD-82A0-2606-8F4CA2CBB148}"/>
          </ac:picMkLst>
        </pc:picChg>
        <pc:picChg chg="mod">
          <ac:chgData name="marleen van mastwijk" userId="b77b8cac637945b3" providerId="LiveId" clId="{066451F0-B202-417E-A256-50EDA092816A}" dt="2023-11-09T09:21:01.332" v="47"/>
          <ac:picMkLst>
            <pc:docMk/>
            <pc:sldMk cId="3271777918" sldId="267"/>
            <ac:picMk id="11" creationId="{197BDF8D-925C-C89A-B45A-1FF200C00534}"/>
          </ac:picMkLst>
        </pc:picChg>
        <pc:picChg chg="mod">
          <ac:chgData name="marleen van mastwijk" userId="b77b8cac637945b3" providerId="LiveId" clId="{066451F0-B202-417E-A256-50EDA092816A}" dt="2023-11-09T09:21:01.332" v="47"/>
          <ac:picMkLst>
            <pc:docMk/>
            <pc:sldMk cId="3271777918" sldId="267"/>
            <ac:picMk id="12" creationId="{3A488E0D-A85D-1CCD-FB68-2D710262D341}"/>
          </ac:picMkLst>
        </pc:picChg>
      </pc:sldChg>
      <pc:sldChg chg="del">
        <pc:chgData name="marleen van mastwijk" userId="b77b8cac637945b3" providerId="LiveId" clId="{066451F0-B202-417E-A256-50EDA092816A}" dt="2023-11-09T09:32:57.672" v="151" actId="47"/>
        <pc:sldMkLst>
          <pc:docMk/>
          <pc:sldMk cId="1595276777" sldId="268"/>
        </pc:sldMkLst>
      </pc:sldChg>
      <pc:sldChg chg="del">
        <pc:chgData name="marleen van mastwijk" userId="b77b8cac637945b3" providerId="LiveId" clId="{066451F0-B202-417E-A256-50EDA092816A}" dt="2023-11-09T09:32:58.985" v="152" actId="47"/>
        <pc:sldMkLst>
          <pc:docMk/>
          <pc:sldMk cId="52178432" sldId="269"/>
        </pc:sldMkLst>
      </pc:sldChg>
      <pc:sldChg chg="del">
        <pc:chgData name="marleen van mastwijk" userId="b77b8cac637945b3" providerId="LiveId" clId="{066451F0-B202-417E-A256-50EDA092816A}" dt="2023-11-09T09:33:00.890" v="153" actId="47"/>
        <pc:sldMkLst>
          <pc:docMk/>
          <pc:sldMk cId="3155138344" sldId="270"/>
        </pc:sldMkLst>
      </pc:sldChg>
      <pc:sldChg chg="del">
        <pc:chgData name="marleen van mastwijk" userId="b77b8cac637945b3" providerId="LiveId" clId="{066451F0-B202-417E-A256-50EDA092816A}" dt="2023-11-09T09:33:15.880" v="166" actId="47"/>
        <pc:sldMkLst>
          <pc:docMk/>
          <pc:sldMk cId="3653642642" sldId="271"/>
        </pc:sldMkLst>
      </pc:sldChg>
      <pc:sldChg chg="del">
        <pc:chgData name="marleen van mastwijk" userId="b77b8cac637945b3" providerId="LiveId" clId="{066451F0-B202-417E-A256-50EDA092816A}" dt="2023-11-09T09:33:17.082" v="167" actId="47"/>
        <pc:sldMkLst>
          <pc:docMk/>
          <pc:sldMk cId="3619532250" sldId="272"/>
        </pc:sldMkLst>
      </pc:sldChg>
      <pc:sldChg chg="del">
        <pc:chgData name="marleen van mastwijk" userId="b77b8cac637945b3" providerId="LiveId" clId="{066451F0-B202-417E-A256-50EDA092816A}" dt="2023-11-09T09:33:18.618" v="168" actId="47"/>
        <pc:sldMkLst>
          <pc:docMk/>
          <pc:sldMk cId="3294579277" sldId="273"/>
        </pc:sldMkLst>
      </pc:sldChg>
      <pc:sldChg chg="del">
        <pc:chgData name="marleen van mastwijk" userId="b77b8cac637945b3" providerId="LiveId" clId="{066451F0-B202-417E-A256-50EDA092816A}" dt="2023-11-09T09:33:20.008" v="169" actId="47"/>
        <pc:sldMkLst>
          <pc:docMk/>
          <pc:sldMk cId="1949379918" sldId="274"/>
        </pc:sldMkLst>
      </pc:sldChg>
      <pc:sldChg chg="del">
        <pc:chgData name="marleen van mastwijk" userId="b77b8cac637945b3" providerId="LiveId" clId="{066451F0-B202-417E-A256-50EDA092816A}" dt="2023-11-09T09:33:21.532" v="170" actId="47"/>
        <pc:sldMkLst>
          <pc:docMk/>
          <pc:sldMk cId="1472147479" sldId="275"/>
        </pc:sldMkLst>
      </pc:sldChg>
      <pc:sldChg chg="del">
        <pc:chgData name="marleen van mastwijk" userId="b77b8cac637945b3" providerId="LiveId" clId="{066451F0-B202-417E-A256-50EDA092816A}" dt="2023-11-09T09:33:06.352" v="158" actId="47"/>
        <pc:sldMkLst>
          <pc:docMk/>
          <pc:sldMk cId="1283935391" sldId="276"/>
        </pc:sldMkLst>
      </pc:sldChg>
      <pc:sldChg chg="del">
        <pc:chgData name="marleen van mastwijk" userId="b77b8cac637945b3" providerId="LiveId" clId="{066451F0-B202-417E-A256-50EDA092816A}" dt="2023-11-09T09:33:07.800" v="159" actId="47"/>
        <pc:sldMkLst>
          <pc:docMk/>
          <pc:sldMk cId="1895841026" sldId="277"/>
        </pc:sldMkLst>
      </pc:sldChg>
      <pc:sldChg chg="del">
        <pc:chgData name="marleen van mastwijk" userId="b77b8cac637945b3" providerId="LiveId" clId="{066451F0-B202-417E-A256-50EDA092816A}" dt="2023-11-09T09:33:09.140" v="160" actId="47"/>
        <pc:sldMkLst>
          <pc:docMk/>
          <pc:sldMk cId="2723006103" sldId="278"/>
        </pc:sldMkLst>
      </pc:sldChg>
      <pc:sldChg chg="del">
        <pc:chgData name="marleen van mastwijk" userId="b77b8cac637945b3" providerId="LiveId" clId="{066451F0-B202-417E-A256-50EDA092816A}" dt="2023-11-09T09:33:10.400" v="161" actId="47"/>
        <pc:sldMkLst>
          <pc:docMk/>
          <pc:sldMk cId="3504547352" sldId="279"/>
        </pc:sldMkLst>
      </pc:sldChg>
      <pc:sldChg chg="del">
        <pc:chgData name="marleen van mastwijk" userId="b77b8cac637945b3" providerId="LiveId" clId="{066451F0-B202-417E-A256-50EDA092816A}" dt="2023-11-09T09:33:11.564" v="162" actId="47"/>
        <pc:sldMkLst>
          <pc:docMk/>
          <pc:sldMk cId="1415952148" sldId="280"/>
        </pc:sldMkLst>
      </pc:sldChg>
      <pc:sldChg chg="del">
        <pc:chgData name="marleen van mastwijk" userId="b77b8cac637945b3" providerId="LiveId" clId="{066451F0-B202-417E-A256-50EDA092816A}" dt="2023-11-09T09:33:12.564" v="163" actId="47"/>
        <pc:sldMkLst>
          <pc:docMk/>
          <pc:sldMk cId="1037060964" sldId="281"/>
        </pc:sldMkLst>
      </pc:sldChg>
      <pc:sldChg chg="del">
        <pc:chgData name="marleen van mastwijk" userId="b77b8cac637945b3" providerId="LiveId" clId="{066451F0-B202-417E-A256-50EDA092816A}" dt="2023-11-09T09:33:13.943" v="164" actId="47"/>
        <pc:sldMkLst>
          <pc:docMk/>
          <pc:sldMk cId="718212044" sldId="282"/>
        </pc:sldMkLst>
      </pc:sldChg>
      <pc:sldChg chg="del">
        <pc:chgData name="marleen van mastwijk" userId="b77b8cac637945b3" providerId="LiveId" clId="{066451F0-B202-417E-A256-50EDA092816A}" dt="2023-11-09T09:33:33.609" v="178" actId="47"/>
        <pc:sldMkLst>
          <pc:docMk/>
          <pc:sldMk cId="3917371735" sldId="283"/>
        </pc:sldMkLst>
      </pc:sldChg>
      <pc:sldChg chg="del">
        <pc:chgData name="marleen van mastwijk" userId="b77b8cac637945b3" providerId="LiveId" clId="{066451F0-B202-417E-A256-50EDA092816A}" dt="2023-11-09T09:33:34.755" v="179" actId="47"/>
        <pc:sldMkLst>
          <pc:docMk/>
          <pc:sldMk cId="1034334644" sldId="284"/>
        </pc:sldMkLst>
      </pc:sldChg>
      <pc:sldChg chg="modSp del mod">
        <pc:chgData name="marleen van mastwijk" userId="b77b8cac637945b3" providerId="LiveId" clId="{066451F0-B202-417E-A256-50EDA092816A}" dt="2023-11-09T09:33:31.406" v="176" actId="47"/>
        <pc:sldMkLst>
          <pc:docMk/>
          <pc:sldMk cId="62429736" sldId="285"/>
        </pc:sldMkLst>
        <pc:spChg chg="mod">
          <ac:chgData name="marleen van mastwijk" userId="b77b8cac637945b3" providerId="LiveId" clId="{066451F0-B202-417E-A256-50EDA092816A}" dt="2023-11-09T09:33:27.359" v="175" actId="5793"/>
          <ac:spMkLst>
            <pc:docMk/>
            <pc:sldMk cId="62429736" sldId="285"/>
            <ac:spMk id="2" creationId="{C646C878-165A-3C37-4FD2-9AED274F5774}"/>
          </ac:spMkLst>
        </pc:spChg>
      </pc:sldChg>
      <pc:sldChg chg="del">
        <pc:chgData name="marleen van mastwijk" userId="b77b8cac637945b3" providerId="LiveId" clId="{066451F0-B202-417E-A256-50EDA092816A}" dt="2023-11-09T09:33:32.235" v="177" actId="47"/>
        <pc:sldMkLst>
          <pc:docMk/>
          <pc:sldMk cId="3299674382" sldId="286"/>
        </pc:sldMkLst>
      </pc:sldChg>
      <pc:sldChg chg="del">
        <pc:chgData name="marleen van mastwijk" userId="b77b8cac637945b3" providerId="LiveId" clId="{066451F0-B202-417E-A256-50EDA092816A}" dt="2023-11-09T09:32:55.938" v="150" actId="47"/>
        <pc:sldMkLst>
          <pc:docMk/>
          <pc:sldMk cId="3615522538" sldId="287"/>
        </pc:sldMkLst>
      </pc:sldChg>
      <pc:sldChg chg="del">
        <pc:chgData name="marleen van mastwijk" userId="b77b8cac637945b3" providerId="LiveId" clId="{066451F0-B202-417E-A256-50EDA092816A}" dt="2023-11-09T09:32:52.030" v="147" actId="47"/>
        <pc:sldMkLst>
          <pc:docMk/>
          <pc:sldMk cId="2176243428" sldId="288"/>
        </pc:sldMkLst>
      </pc:sldChg>
      <pc:sldChg chg="addSp delSp modSp add mod">
        <pc:chgData name="marleen van mastwijk" userId="b77b8cac637945b3" providerId="LiveId" clId="{066451F0-B202-417E-A256-50EDA092816A}" dt="2023-11-09T09:24:29.484" v="73" actId="14100"/>
        <pc:sldMkLst>
          <pc:docMk/>
          <pc:sldMk cId="3377391177" sldId="289"/>
        </pc:sldMkLst>
        <pc:spChg chg="mod">
          <ac:chgData name="marleen van mastwijk" userId="b77b8cac637945b3" providerId="LiveId" clId="{066451F0-B202-417E-A256-50EDA092816A}" dt="2023-11-09T09:22:28.249" v="59"/>
          <ac:spMkLst>
            <pc:docMk/>
            <pc:sldMk cId="3377391177" sldId="289"/>
            <ac:spMk id="2" creationId="{3515CEBC-3C8B-1BE4-9CBE-9A8984AF9C48}"/>
          </ac:spMkLst>
        </pc:spChg>
        <pc:spChg chg="del">
          <ac:chgData name="marleen van mastwijk" userId="b77b8cac637945b3" providerId="LiveId" clId="{066451F0-B202-417E-A256-50EDA092816A}" dt="2023-11-09T09:22:36.702" v="61" actId="478"/>
          <ac:spMkLst>
            <pc:docMk/>
            <pc:sldMk cId="3377391177" sldId="289"/>
            <ac:spMk id="3" creationId="{D919C4CA-55EA-84C3-4A4A-2612B760CA9A}"/>
          </ac:spMkLst>
        </pc:spChg>
        <pc:spChg chg="del">
          <ac:chgData name="marleen van mastwijk" userId="b77b8cac637945b3" providerId="LiveId" clId="{066451F0-B202-417E-A256-50EDA092816A}" dt="2023-11-09T09:22:33.234" v="60" actId="478"/>
          <ac:spMkLst>
            <pc:docMk/>
            <pc:sldMk cId="3377391177" sldId="289"/>
            <ac:spMk id="4" creationId="{5641F160-8107-88AF-2E02-80FF1795CD8B}"/>
          </ac:spMkLst>
        </pc:spChg>
        <pc:spChg chg="add mod">
          <ac:chgData name="marleen van mastwijk" userId="b77b8cac637945b3" providerId="LiveId" clId="{066451F0-B202-417E-A256-50EDA092816A}" dt="2023-11-09T09:22:51.277" v="63" actId="207"/>
          <ac:spMkLst>
            <pc:docMk/>
            <pc:sldMk cId="3377391177" sldId="289"/>
            <ac:spMk id="5" creationId="{8D37FF2D-728E-1332-2D9C-C9E6A05C9AFF}"/>
          </ac:spMkLst>
        </pc:spChg>
        <pc:graphicFrameChg chg="add mod modGraphic">
          <ac:chgData name="marleen van mastwijk" userId="b77b8cac637945b3" providerId="LiveId" clId="{066451F0-B202-417E-A256-50EDA092816A}" dt="2023-11-09T09:24:29.484" v="73" actId="14100"/>
          <ac:graphicFrameMkLst>
            <pc:docMk/>
            <pc:sldMk cId="3377391177" sldId="289"/>
            <ac:graphicFrameMk id="6" creationId="{3503F66E-B0C7-724F-ADB9-D2A211C266E0}"/>
          </ac:graphicFrameMkLst>
        </pc:graphicFrameChg>
      </pc:sldChg>
      <pc:sldChg chg="addSp delSp modSp add mod ord">
        <pc:chgData name="marleen van mastwijk" userId="b77b8cac637945b3" providerId="LiveId" clId="{066451F0-B202-417E-A256-50EDA092816A}" dt="2023-11-09T09:17:46.095" v="33"/>
        <pc:sldMkLst>
          <pc:docMk/>
          <pc:sldMk cId="1028812587" sldId="290"/>
        </pc:sldMkLst>
        <pc:spChg chg="mod">
          <ac:chgData name="marleen van mastwijk" userId="b77b8cac637945b3" providerId="LiveId" clId="{066451F0-B202-417E-A256-50EDA092816A}" dt="2023-11-09T09:16:50.709" v="23"/>
          <ac:spMkLst>
            <pc:docMk/>
            <pc:sldMk cId="1028812587" sldId="290"/>
            <ac:spMk id="2" creationId="{3515CEBC-3C8B-1BE4-9CBE-9A8984AF9C48}"/>
          </ac:spMkLst>
        </pc:spChg>
        <pc:spChg chg="del">
          <ac:chgData name="marleen van mastwijk" userId="b77b8cac637945b3" providerId="LiveId" clId="{066451F0-B202-417E-A256-50EDA092816A}" dt="2023-11-09T09:17:17.938" v="27" actId="478"/>
          <ac:spMkLst>
            <pc:docMk/>
            <pc:sldMk cId="1028812587" sldId="290"/>
            <ac:spMk id="3" creationId="{D919C4CA-55EA-84C3-4A4A-2612B760CA9A}"/>
          </ac:spMkLst>
        </pc:spChg>
        <pc:spChg chg="del">
          <ac:chgData name="marleen van mastwijk" userId="b77b8cac637945b3" providerId="LiveId" clId="{066451F0-B202-417E-A256-50EDA092816A}" dt="2023-11-09T09:16:53.984" v="24" actId="478"/>
          <ac:spMkLst>
            <pc:docMk/>
            <pc:sldMk cId="1028812587" sldId="290"/>
            <ac:spMk id="4" creationId="{5641F160-8107-88AF-2E02-80FF1795CD8B}"/>
          </ac:spMkLst>
        </pc:spChg>
        <pc:spChg chg="add del mod">
          <ac:chgData name="marleen van mastwijk" userId="b77b8cac637945b3" providerId="LiveId" clId="{066451F0-B202-417E-A256-50EDA092816A}" dt="2023-11-09T09:17:13.937" v="26"/>
          <ac:spMkLst>
            <pc:docMk/>
            <pc:sldMk cId="1028812587" sldId="290"/>
            <ac:spMk id="5" creationId="{8A3F8940-49BB-3146-27FE-E7E6C12EC82E}"/>
          </ac:spMkLst>
        </pc:spChg>
        <pc:spChg chg="add mod">
          <ac:chgData name="marleen van mastwijk" userId="b77b8cac637945b3" providerId="LiveId" clId="{066451F0-B202-417E-A256-50EDA092816A}" dt="2023-11-09T09:17:38.461" v="31" actId="255"/>
          <ac:spMkLst>
            <pc:docMk/>
            <pc:sldMk cId="1028812587" sldId="290"/>
            <ac:spMk id="6" creationId="{0903CC1D-91E6-339F-764A-61B386EB49B6}"/>
          </ac:spMkLst>
        </pc:spChg>
      </pc:sldChg>
      <pc:sldChg chg="addSp delSp modSp add mod">
        <pc:chgData name="marleen van mastwijk" userId="b77b8cac637945b3" providerId="LiveId" clId="{066451F0-B202-417E-A256-50EDA092816A}" dt="2023-11-09T09:27:49.599" v="97" actId="14100"/>
        <pc:sldMkLst>
          <pc:docMk/>
          <pc:sldMk cId="1631286934" sldId="291"/>
        </pc:sldMkLst>
        <pc:spChg chg="del">
          <ac:chgData name="marleen van mastwijk" userId="b77b8cac637945b3" providerId="LiveId" clId="{066451F0-B202-417E-A256-50EDA092816A}" dt="2023-11-09T09:27:20.897" v="91" actId="478"/>
          <ac:spMkLst>
            <pc:docMk/>
            <pc:sldMk cId="1631286934" sldId="291"/>
            <ac:spMk id="3" creationId="{D919C4CA-55EA-84C3-4A4A-2612B760CA9A}"/>
          </ac:spMkLst>
        </pc:spChg>
        <pc:spChg chg="del">
          <ac:chgData name="marleen van mastwijk" userId="b77b8cac637945b3" providerId="LiveId" clId="{066451F0-B202-417E-A256-50EDA092816A}" dt="2023-11-09T09:27:19.292" v="90" actId="478"/>
          <ac:spMkLst>
            <pc:docMk/>
            <pc:sldMk cId="1631286934" sldId="291"/>
            <ac:spMk id="4" creationId="{5641F160-8107-88AF-2E02-80FF1795CD8B}"/>
          </ac:spMkLst>
        </pc:spChg>
        <pc:spChg chg="add mod">
          <ac:chgData name="marleen van mastwijk" userId="b77b8cac637945b3" providerId="LiveId" clId="{066451F0-B202-417E-A256-50EDA092816A}" dt="2023-11-09T09:27:33.131" v="94" actId="14100"/>
          <ac:spMkLst>
            <pc:docMk/>
            <pc:sldMk cId="1631286934" sldId="291"/>
            <ac:spMk id="5" creationId="{D8A6C1EA-2470-417B-73E5-8E8028D10935}"/>
          </ac:spMkLst>
        </pc:spChg>
        <pc:picChg chg="add mod">
          <ac:chgData name="marleen van mastwijk" userId="b77b8cac637945b3" providerId="LiveId" clId="{066451F0-B202-417E-A256-50EDA092816A}" dt="2023-11-09T09:27:49.599" v="97" actId="14100"/>
          <ac:picMkLst>
            <pc:docMk/>
            <pc:sldMk cId="1631286934" sldId="291"/>
            <ac:picMk id="6" creationId="{9CC051E4-BCB9-3621-8740-DE321969DABF}"/>
          </ac:picMkLst>
        </pc:picChg>
      </pc:sldChg>
      <pc:sldChg chg="addSp delSp modSp add mod">
        <pc:chgData name="marleen van mastwijk" userId="b77b8cac637945b3" providerId="LiveId" clId="{066451F0-B202-417E-A256-50EDA092816A}" dt="2023-11-09T09:39:19.843" v="204" actId="1076"/>
        <pc:sldMkLst>
          <pc:docMk/>
          <pc:sldMk cId="1067852901" sldId="292"/>
        </pc:sldMkLst>
        <pc:spChg chg="mod">
          <ac:chgData name="marleen van mastwijk" userId="b77b8cac637945b3" providerId="LiveId" clId="{066451F0-B202-417E-A256-50EDA092816A}" dt="2023-11-09T09:24:50.437" v="74"/>
          <ac:spMkLst>
            <pc:docMk/>
            <pc:sldMk cId="1067852901" sldId="292"/>
            <ac:spMk id="2" creationId="{3515CEBC-3C8B-1BE4-9CBE-9A8984AF9C48}"/>
          </ac:spMkLst>
        </pc:spChg>
        <pc:spChg chg="del">
          <ac:chgData name="marleen van mastwijk" userId="b77b8cac637945b3" providerId="LiveId" clId="{066451F0-B202-417E-A256-50EDA092816A}" dt="2023-11-09T09:25:07.529" v="78" actId="478"/>
          <ac:spMkLst>
            <pc:docMk/>
            <pc:sldMk cId="1067852901" sldId="292"/>
            <ac:spMk id="3" creationId="{D919C4CA-55EA-84C3-4A4A-2612B760CA9A}"/>
          </ac:spMkLst>
        </pc:spChg>
        <pc:spChg chg="del">
          <ac:chgData name="marleen van mastwijk" userId="b77b8cac637945b3" providerId="LiveId" clId="{066451F0-B202-417E-A256-50EDA092816A}" dt="2023-11-09T09:25:05.734" v="77" actId="478"/>
          <ac:spMkLst>
            <pc:docMk/>
            <pc:sldMk cId="1067852901" sldId="292"/>
            <ac:spMk id="4" creationId="{5641F160-8107-88AF-2E02-80FF1795CD8B}"/>
          </ac:spMkLst>
        </pc:spChg>
        <pc:spChg chg="add mod">
          <ac:chgData name="marleen van mastwijk" userId="b77b8cac637945b3" providerId="LiveId" clId="{066451F0-B202-417E-A256-50EDA092816A}" dt="2023-11-09T09:25:14.921" v="79"/>
          <ac:spMkLst>
            <pc:docMk/>
            <pc:sldMk cId="1067852901" sldId="292"/>
            <ac:spMk id="6" creationId="{882CDE2C-45A5-A698-4137-7ED5FC133AC5}"/>
          </ac:spMkLst>
        </pc:spChg>
        <pc:picChg chg="add mod">
          <ac:chgData name="marleen van mastwijk" userId="b77b8cac637945b3" providerId="LiveId" clId="{066451F0-B202-417E-A256-50EDA092816A}" dt="2023-11-09T09:39:19.843" v="204" actId="1076"/>
          <ac:picMkLst>
            <pc:docMk/>
            <pc:sldMk cId="1067852901" sldId="292"/>
            <ac:picMk id="5" creationId="{1728F391-E17A-8452-A5AC-14BC93481A8F}"/>
          </ac:picMkLst>
        </pc:picChg>
      </pc:sldChg>
      <pc:sldChg chg="addSp delSp modSp add mod modNotesTx">
        <pc:chgData name="marleen van mastwijk" userId="b77b8cac637945b3" providerId="LiveId" clId="{066451F0-B202-417E-A256-50EDA092816A}" dt="2023-11-09T09:30:48" v="126" actId="1076"/>
        <pc:sldMkLst>
          <pc:docMk/>
          <pc:sldMk cId="1347703564" sldId="293"/>
        </pc:sldMkLst>
        <pc:spChg chg="mod">
          <ac:chgData name="marleen van mastwijk" userId="b77b8cac637945b3" providerId="LiveId" clId="{066451F0-B202-417E-A256-50EDA092816A}" dt="2023-11-09T09:29:50.406" v="115"/>
          <ac:spMkLst>
            <pc:docMk/>
            <pc:sldMk cId="1347703564" sldId="293"/>
            <ac:spMk id="2" creationId="{3515CEBC-3C8B-1BE4-9CBE-9A8984AF9C48}"/>
          </ac:spMkLst>
        </pc:spChg>
        <pc:spChg chg="del">
          <ac:chgData name="marleen van mastwijk" userId="b77b8cac637945b3" providerId="LiveId" clId="{066451F0-B202-417E-A256-50EDA092816A}" dt="2023-11-09T09:29:57.930" v="116" actId="478"/>
          <ac:spMkLst>
            <pc:docMk/>
            <pc:sldMk cId="1347703564" sldId="293"/>
            <ac:spMk id="3" creationId="{D919C4CA-55EA-84C3-4A4A-2612B760CA9A}"/>
          </ac:spMkLst>
        </pc:spChg>
        <pc:spChg chg="del">
          <ac:chgData name="marleen van mastwijk" userId="b77b8cac637945b3" providerId="LiveId" clId="{066451F0-B202-417E-A256-50EDA092816A}" dt="2023-11-09T09:29:40.234" v="114" actId="478"/>
          <ac:spMkLst>
            <pc:docMk/>
            <pc:sldMk cId="1347703564" sldId="293"/>
            <ac:spMk id="4" creationId="{5641F160-8107-88AF-2E02-80FF1795CD8B}"/>
          </ac:spMkLst>
        </pc:spChg>
        <pc:spChg chg="add mod">
          <ac:chgData name="marleen van mastwijk" userId="b77b8cac637945b3" providerId="LiveId" clId="{066451F0-B202-417E-A256-50EDA092816A}" dt="2023-11-09T09:30:09.028" v="118" actId="207"/>
          <ac:spMkLst>
            <pc:docMk/>
            <pc:sldMk cId="1347703564" sldId="293"/>
            <ac:spMk id="5" creationId="{7E403977-2578-4D43-A025-9F3E68B55410}"/>
          </ac:spMkLst>
        </pc:spChg>
        <pc:picChg chg="add mod">
          <ac:chgData name="marleen van mastwijk" userId="b77b8cac637945b3" providerId="LiveId" clId="{066451F0-B202-417E-A256-50EDA092816A}" dt="2023-11-09T09:30:41.343" v="125" actId="1076"/>
          <ac:picMkLst>
            <pc:docMk/>
            <pc:sldMk cId="1347703564" sldId="293"/>
            <ac:picMk id="6" creationId="{1A9A3849-28C6-F435-DAD1-C998A92C2B23}"/>
          </ac:picMkLst>
        </pc:picChg>
        <pc:picChg chg="add mod">
          <ac:chgData name="marleen van mastwijk" userId="b77b8cac637945b3" providerId="LiveId" clId="{066451F0-B202-417E-A256-50EDA092816A}" dt="2023-11-09T09:30:48" v="126" actId="1076"/>
          <ac:picMkLst>
            <pc:docMk/>
            <pc:sldMk cId="1347703564" sldId="293"/>
            <ac:picMk id="7" creationId="{236AD4C8-C3C0-D9A6-E2B2-B78FD58C9FBB}"/>
          </ac:picMkLst>
        </pc:picChg>
      </pc:sldChg>
      <pc:sldChg chg="addSp delSp modSp add mod ord modClrScheme chgLayout modNotesTx">
        <pc:chgData name="marleen van mastwijk" userId="b77b8cac637945b3" providerId="LiveId" clId="{066451F0-B202-417E-A256-50EDA092816A}" dt="2023-11-09T09:38:32.641" v="201" actId="14100"/>
        <pc:sldMkLst>
          <pc:docMk/>
          <pc:sldMk cId="3825340495" sldId="294"/>
        </pc:sldMkLst>
        <pc:spChg chg="add del">
          <ac:chgData name="marleen van mastwijk" userId="b77b8cac637945b3" providerId="LiveId" clId="{066451F0-B202-417E-A256-50EDA092816A}" dt="2023-11-09T09:38:22.577" v="199" actId="700"/>
          <ac:spMkLst>
            <pc:docMk/>
            <pc:sldMk cId="3825340495" sldId="294"/>
            <ac:spMk id="2" creationId="{3515CEBC-3C8B-1BE4-9CBE-9A8984AF9C48}"/>
          </ac:spMkLst>
        </pc:spChg>
        <pc:spChg chg="del">
          <ac:chgData name="marleen van mastwijk" userId="b77b8cac637945b3" providerId="LiveId" clId="{066451F0-B202-417E-A256-50EDA092816A}" dt="2023-11-09T09:26:46.393" v="86" actId="478"/>
          <ac:spMkLst>
            <pc:docMk/>
            <pc:sldMk cId="3825340495" sldId="294"/>
            <ac:spMk id="3" creationId="{D919C4CA-55EA-84C3-4A4A-2612B760CA9A}"/>
          </ac:spMkLst>
        </pc:spChg>
        <pc:spChg chg="del">
          <ac:chgData name="marleen van mastwijk" userId="b77b8cac637945b3" providerId="LiveId" clId="{066451F0-B202-417E-A256-50EDA092816A}" dt="2023-11-09T09:26:44.819" v="85" actId="478"/>
          <ac:spMkLst>
            <pc:docMk/>
            <pc:sldMk cId="3825340495" sldId="294"/>
            <ac:spMk id="4" creationId="{5641F160-8107-88AF-2E02-80FF1795CD8B}"/>
          </ac:spMkLst>
        </pc:spChg>
        <pc:spChg chg="add del mod ord">
          <ac:chgData name="marleen van mastwijk" userId="b77b8cac637945b3" providerId="LiveId" clId="{066451F0-B202-417E-A256-50EDA092816A}" dt="2023-11-09T09:38:05.219" v="197" actId="700"/>
          <ac:spMkLst>
            <pc:docMk/>
            <pc:sldMk cId="3825340495" sldId="294"/>
            <ac:spMk id="6" creationId="{666C9FC2-CA6B-8EE0-A2E6-1F7823ACDD3B}"/>
          </ac:spMkLst>
        </pc:spChg>
        <pc:spChg chg="add del mod ord">
          <ac:chgData name="marleen van mastwijk" userId="b77b8cac637945b3" providerId="LiveId" clId="{066451F0-B202-417E-A256-50EDA092816A}" dt="2023-11-09T09:38:22.577" v="199" actId="700"/>
          <ac:spMkLst>
            <pc:docMk/>
            <pc:sldMk cId="3825340495" sldId="294"/>
            <ac:spMk id="7" creationId="{5C1D2C2C-BE08-D3F0-543B-D281D58DE17E}"/>
          </ac:spMkLst>
        </pc:spChg>
        <pc:picChg chg="add mod">
          <ac:chgData name="marleen van mastwijk" userId="b77b8cac637945b3" providerId="LiveId" clId="{066451F0-B202-417E-A256-50EDA092816A}" dt="2023-11-09T09:38:32.641" v="201" actId="14100"/>
          <ac:picMkLst>
            <pc:docMk/>
            <pc:sldMk cId="3825340495" sldId="294"/>
            <ac:picMk id="5" creationId="{076D7E8B-017C-C351-EC28-6C44A0B110A5}"/>
          </ac:picMkLst>
        </pc:picChg>
      </pc:sldChg>
      <pc:sldChg chg="addSp delSp modSp add mod ord">
        <pc:chgData name="marleen van mastwijk" userId="b77b8cac637945b3" providerId="LiveId" clId="{066451F0-B202-417E-A256-50EDA092816A}" dt="2023-11-09T09:29:09.890" v="111"/>
        <pc:sldMkLst>
          <pc:docMk/>
          <pc:sldMk cId="4163275202" sldId="295"/>
        </pc:sldMkLst>
        <pc:spChg chg="del">
          <ac:chgData name="marleen van mastwijk" userId="b77b8cac637945b3" providerId="LiveId" clId="{066451F0-B202-417E-A256-50EDA092816A}" dt="2023-11-09T09:28:17.609" v="100" actId="478"/>
          <ac:spMkLst>
            <pc:docMk/>
            <pc:sldMk cId="4163275202" sldId="295"/>
            <ac:spMk id="3" creationId="{D919C4CA-55EA-84C3-4A4A-2612B760CA9A}"/>
          </ac:spMkLst>
        </pc:spChg>
        <pc:spChg chg="del">
          <ac:chgData name="marleen van mastwijk" userId="b77b8cac637945b3" providerId="LiveId" clId="{066451F0-B202-417E-A256-50EDA092816A}" dt="2023-11-09T09:28:13.187" v="99" actId="478"/>
          <ac:spMkLst>
            <pc:docMk/>
            <pc:sldMk cId="4163275202" sldId="295"/>
            <ac:spMk id="4" creationId="{5641F160-8107-88AF-2E02-80FF1795CD8B}"/>
          </ac:spMkLst>
        </pc:spChg>
        <pc:spChg chg="add mod">
          <ac:chgData name="marleen van mastwijk" userId="b77b8cac637945b3" providerId="LiveId" clId="{066451F0-B202-417E-A256-50EDA092816A}" dt="2023-11-09T09:28:57.013" v="107" actId="255"/>
          <ac:spMkLst>
            <pc:docMk/>
            <pc:sldMk cId="4163275202" sldId="295"/>
            <ac:spMk id="5" creationId="{1377B5AB-77E7-3E9D-5467-7D17F85A8B3C}"/>
          </ac:spMkLst>
        </pc:spChg>
        <pc:picChg chg="add mod">
          <ac:chgData name="marleen van mastwijk" userId="b77b8cac637945b3" providerId="LiveId" clId="{066451F0-B202-417E-A256-50EDA092816A}" dt="2023-11-09T09:29:04.092" v="109" actId="14100"/>
          <ac:picMkLst>
            <pc:docMk/>
            <pc:sldMk cId="4163275202" sldId="295"/>
            <ac:picMk id="6" creationId="{FA9AC5E7-5738-0C92-2417-A8578959EA8F}"/>
          </ac:picMkLst>
        </pc:picChg>
      </pc:sldChg>
      <pc:sldChg chg="addSp delSp modSp add mod">
        <pc:chgData name="marleen van mastwijk" userId="b77b8cac637945b3" providerId="LiveId" clId="{066451F0-B202-417E-A256-50EDA092816A}" dt="2023-11-09T09:32:01.902" v="140"/>
        <pc:sldMkLst>
          <pc:docMk/>
          <pc:sldMk cId="855065561" sldId="296"/>
        </pc:sldMkLst>
        <pc:spChg chg="mod">
          <ac:chgData name="marleen van mastwijk" userId="b77b8cac637945b3" providerId="LiveId" clId="{066451F0-B202-417E-A256-50EDA092816A}" dt="2023-11-09T09:31:46.859" v="137" actId="20577"/>
          <ac:spMkLst>
            <pc:docMk/>
            <pc:sldMk cId="855065561" sldId="296"/>
            <ac:spMk id="2" creationId="{3515CEBC-3C8B-1BE4-9CBE-9A8984AF9C48}"/>
          </ac:spMkLst>
        </pc:spChg>
        <pc:spChg chg="del">
          <ac:chgData name="marleen van mastwijk" userId="b77b8cac637945b3" providerId="LiveId" clId="{066451F0-B202-417E-A256-50EDA092816A}" dt="2023-11-09T09:31:54.953" v="139" actId="478"/>
          <ac:spMkLst>
            <pc:docMk/>
            <pc:sldMk cId="855065561" sldId="296"/>
            <ac:spMk id="3" creationId="{D919C4CA-55EA-84C3-4A4A-2612B760CA9A}"/>
          </ac:spMkLst>
        </pc:spChg>
        <pc:spChg chg="del">
          <ac:chgData name="marleen van mastwijk" userId="b77b8cac637945b3" providerId="LiveId" clId="{066451F0-B202-417E-A256-50EDA092816A}" dt="2023-11-09T09:31:52.147" v="138" actId="478"/>
          <ac:spMkLst>
            <pc:docMk/>
            <pc:sldMk cId="855065561" sldId="296"/>
            <ac:spMk id="4" creationId="{5641F160-8107-88AF-2E02-80FF1795CD8B}"/>
          </ac:spMkLst>
        </pc:spChg>
        <pc:spChg chg="add mod">
          <ac:chgData name="marleen van mastwijk" userId="b77b8cac637945b3" providerId="LiveId" clId="{066451F0-B202-417E-A256-50EDA092816A}" dt="2023-11-09T09:32:01.902" v="140"/>
          <ac:spMkLst>
            <pc:docMk/>
            <pc:sldMk cId="855065561" sldId="296"/>
            <ac:spMk id="5" creationId="{FDD7C362-CF66-4924-C019-C7F17DBA5269}"/>
          </ac:spMkLst>
        </pc:spChg>
      </pc:sldChg>
      <pc:sldChg chg="addSp delSp modSp add mod">
        <pc:chgData name="marleen van mastwijk" userId="b77b8cac637945b3" providerId="LiveId" clId="{066451F0-B202-417E-A256-50EDA092816A}" dt="2023-11-09T09:32:47.016" v="146" actId="1076"/>
        <pc:sldMkLst>
          <pc:docMk/>
          <pc:sldMk cId="2810678547" sldId="297"/>
        </pc:sldMkLst>
        <pc:spChg chg="mod">
          <ac:chgData name="marleen van mastwijk" userId="b77b8cac637945b3" providerId="LiveId" clId="{066451F0-B202-417E-A256-50EDA092816A}" dt="2023-11-09T09:32:15.352" v="141"/>
          <ac:spMkLst>
            <pc:docMk/>
            <pc:sldMk cId="2810678547" sldId="297"/>
            <ac:spMk id="2" creationId="{3515CEBC-3C8B-1BE4-9CBE-9A8984AF9C48}"/>
          </ac:spMkLst>
        </pc:spChg>
        <pc:spChg chg="del">
          <ac:chgData name="marleen van mastwijk" userId="b77b8cac637945b3" providerId="LiveId" clId="{066451F0-B202-417E-A256-50EDA092816A}" dt="2023-11-09T09:32:29.875" v="143"/>
          <ac:spMkLst>
            <pc:docMk/>
            <pc:sldMk cId="2810678547" sldId="297"/>
            <ac:spMk id="3" creationId="{D919C4CA-55EA-84C3-4A4A-2612B760CA9A}"/>
          </ac:spMkLst>
        </pc:spChg>
        <pc:spChg chg="del">
          <ac:chgData name="marleen van mastwijk" userId="b77b8cac637945b3" providerId="LiveId" clId="{066451F0-B202-417E-A256-50EDA092816A}" dt="2023-11-09T09:32:20.529" v="142" actId="478"/>
          <ac:spMkLst>
            <pc:docMk/>
            <pc:sldMk cId="2810678547" sldId="297"/>
            <ac:spMk id="4" creationId="{5641F160-8107-88AF-2E02-80FF1795CD8B}"/>
          </ac:spMkLst>
        </pc:spChg>
        <pc:spChg chg="add mod">
          <ac:chgData name="marleen van mastwijk" userId="b77b8cac637945b3" providerId="LiveId" clId="{066451F0-B202-417E-A256-50EDA092816A}" dt="2023-11-09T09:32:47.016" v="146" actId="1076"/>
          <ac:spMkLst>
            <pc:docMk/>
            <pc:sldMk cId="2810678547" sldId="297"/>
            <ac:spMk id="5" creationId="{6A1D07B0-DDA3-0E81-470F-F39450ECC43D}"/>
          </ac:spMkLst>
        </pc:spChg>
      </pc:sldChg>
      <pc:sldChg chg="addSp delSp modSp new mod modClrScheme chgLayout">
        <pc:chgData name="marleen van mastwijk" userId="b77b8cac637945b3" providerId="LiveId" clId="{066451F0-B202-417E-A256-50EDA092816A}" dt="2023-11-09T09:34:02.064" v="191" actId="478"/>
        <pc:sldMkLst>
          <pc:docMk/>
          <pc:sldMk cId="544234693" sldId="298"/>
        </pc:sldMkLst>
        <pc:spChg chg="del mod ord">
          <ac:chgData name="marleen van mastwijk" userId="b77b8cac637945b3" providerId="LiveId" clId="{066451F0-B202-417E-A256-50EDA092816A}" dt="2023-11-09T09:33:51.796" v="181" actId="700"/>
          <ac:spMkLst>
            <pc:docMk/>
            <pc:sldMk cId="544234693" sldId="298"/>
            <ac:spMk id="2" creationId="{144D34A8-55DE-CFED-5392-FB2EDD525F58}"/>
          </ac:spMkLst>
        </pc:spChg>
        <pc:spChg chg="del">
          <ac:chgData name="marleen van mastwijk" userId="b77b8cac637945b3" providerId="LiveId" clId="{066451F0-B202-417E-A256-50EDA092816A}" dt="2023-11-09T09:33:51.796" v="181" actId="700"/>
          <ac:spMkLst>
            <pc:docMk/>
            <pc:sldMk cId="544234693" sldId="298"/>
            <ac:spMk id="3" creationId="{D900CA43-1087-E927-1C8C-CE8177A71082}"/>
          </ac:spMkLst>
        </pc:spChg>
        <pc:spChg chg="del mod ord">
          <ac:chgData name="marleen van mastwijk" userId="b77b8cac637945b3" providerId="LiveId" clId="{066451F0-B202-417E-A256-50EDA092816A}" dt="2023-11-09T09:33:51.796" v="181" actId="700"/>
          <ac:spMkLst>
            <pc:docMk/>
            <pc:sldMk cId="544234693" sldId="298"/>
            <ac:spMk id="4" creationId="{6E2D170E-D4E0-7B5E-D7F1-D033CF5A94D6}"/>
          </ac:spMkLst>
        </pc:spChg>
        <pc:spChg chg="add mod ord">
          <ac:chgData name="marleen van mastwijk" userId="b77b8cac637945b3" providerId="LiveId" clId="{066451F0-B202-417E-A256-50EDA092816A}" dt="2023-11-09T09:33:57.618" v="190" actId="20577"/>
          <ac:spMkLst>
            <pc:docMk/>
            <pc:sldMk cId="544234693" sldId="298"/>
            <ac:spMk id="5" creationId="{A915B0FD-268B-3CC7-59C5-C5D85480FE78}"/>
          </ac:spMkLst>
        </pc:spChg>
        <pc:spChg chg="add del mod ord">
          <ac:chgData name="marleen van mastwijk" userId="b77b8cac637945b3" providerId="LiveId" clId="{066451F0-B202-417E-A256-50EDA092816A}" dt="2023-11-09T09:34:02.064" v="191" actId="478"/>
          <ac:spMkLst>
            <pc:docMk/>
            <pc:sldMk cId="544234693" sldId="298"/>
            <ac:spMk id="6" creationId="{51028774-354B-7050-D0AE-F3A76DE59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93224-389C-46E2-A64F-0E64EE918216}" type="datetimeFigureOut">
              <a:rPr lang="en-NL" smtClean="0"/>
              <a:t>09/11/2023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CA10-C7D7-412C-B435-FC7F0C0792F6}" type="slidenum">
              <a:rPr lang="en-NL" smtClean="0"/>
              <a:t>‹#›</a:t>
            </a:fld>
            <a:endParaRPr lang="en-NL"/>
          </a:p>
        </p:txBody>
      </p:sp>
    </p:spTree>
    <p:extLst>
      <p:ext uri="{BB962C8B-B14F-4D97-AF65-F5344CB8AC3E}">
        <p14:creationId xmlns:p14="http://schemas.microsoft.com/office/powerpoint/2010/main" val="410670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percutaneous mechanical circulatory support is gaining space in </a:t>
            </a:r>
            <a:r>
              <a:rPr lang="en-GB" dirty="0" err="1"/>
              <a:t>cathlabs</a:t>
            </a:r>
            <a:r>
              <a:rPr lang="en-GB" dirty="0"/>
              <a:t> with increasing adoption by operators. </a:t>
            </a:r>
          </a:p>
          <a:p>
            <a:endParaRPr lang="en-GB" dirty="0"/>
          </a:p>
          <a:p>
            <a:r>
              <a:rPr lang="en-GB" dirty="0"/>
              <a:t>BCIS-1 trial: N=301 (151 IABP and 150 without IABP)</a:t>
            </a:r>
          </a:p>
          <a:p>
            <a:r>
              <a:rPr lang="en-US" dirty="0"/>
              <a:t>Long-Term Mortality Data From the Balloon Pump–Assisted Coronary Intervention Study (BCIS-1)</a:t>
            </a:r>
          </a:p>
          <a:p>
            <a:r>
              <a:rPr lang="en-US" dirty="0"/>
              <a:t>A Randomized, Controlled Trial of Elective Balloon </a:t>
            </a:r>
            <a:r>
              <a:rPr lang="en-US" dirty="0" err="1"/>
              <a:t>Counterpulsation</a:t>
            </a:r>
            <a:r>
              <a:rPr lang="en-US" dirty="0"/>
              <a:t> During High-Risk Percutaneous Coronary Intervention</a:t>
            </a:r>
            <a:endParaRPr lang="en-NL" dirty="0"/>
          </a:p>
          <a:p>
            <a:endParaRPr lang="en-NL" dirty="0"/>
          </a:p>
        </p:txBody>
      </p:sp>
      <p:sp>
        <p:nvSpPr>
          <p:cNvPr id="4" name="Slide Number Placeholder 3"/>
          <p:cNvSpPr>
            <a:spLocks noGrp="1"/>
          </p:cNvSpPr>
          <p:nvPr>
            <p:ph type="sldNum" sz="quarter" idx="5"/>
          </p:nvPr>
        </p:nvSpPr>
        <p:spPr/>
        <p:txBody>
          <a:bodyPr/>
          <a:lstStyle/>
          <a:p>
            <a:fld id="{8715CA10-C7D7-412C-B435-FC7F0C0792F6}" type="slidenum">
              <a:rPr lang="en-NL" smtClean="0"/>
              <a:t>2</a:t>
            </a:fld>
            <a:endParaRPr lang="en-NL"/>
          </a:p>
        </p:txBody>
      </p:sp>
    </p:spTree>
    <p:extLst>
      <p:ext uri="{BB962C8B-B14F-4D97-AF65-F5344CB8AC3E}">
        <p14:creationId xmlns:p14="http://schemas.microsoft.com/office/powerpoint/2010/main" val="248344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Both"/>
            </a:pPr>
            <a:r>
              <a:rPr lang="en-GB" dirty="0"/>
              <a:t>Inclusion criteria: patients had to be clinically stable, without evidence of fluid depletion or overload, should have a very high operative risk in addition to poor LV function or very complex coronary disease that could lead to significant instability during coronary manipulation. On the bottom, the elements required to define a case as for high-risk PCI. Please note that absence of low ejection fraction was not an exclusion criteria – the study was more </a:t>
            </a:r>
            <a:r>
              <a:rPr lang="en-GB" dirty="0" err="1"/>
              <a:t>focuse</a:t>
            </a:r>
            <a:r>
              <a:rPr lang="en-GB" dirty="0"/>
              <a:t> on the risk of crashing </a:t>
            </a:r>
            <a:r>
              <a:rPr lang="en-GB" dirty="0" err="1"/>
              <a:t>intraprocedurally</a:t>
            </a:r>
            <a:r>
              <a:rPr lang="en-GB" dirty="0"/>
              <a:t> due to multiple factors. </a:t>
            </a:r>
          </a:p>
          <a:p>
            <a:pPr marL="228600" indent="-228600">
              <a:buAutoNum type="alphaUcParenBoth"/>
            </a:pPr>
            <a:r>
              <a:rPr lang="en-GB" dirty="0"/>
              <a:t>Study flowchart </a:t>
            </a:r>
          </a:p>
          <a:p>
            <a:pPr marL="228600" indent="-228600">
              <a:buAutoNum type="alphaUcParenBoth"/>
            </a:pPr>
            <a:r>
              <a:rPr lang="en-GB" dirty="0"/>
              <a:t>Pressure-volume changes after activation. In 59% of all cases the PV loop shifted completely to the left and downward (what is the ideal response. 74% of the study population showed left shift with or without downward shift indicating volume unloading and 67% showed downward shift with or without left shift, denoting pressure unloading. Only 5 individuals had no evidence of unloading and were qualified as non-responders. Therefore, the study shows that iVAC2L was effective in 82% of the cases.</a:t>
            </a:r>
          </a:p>
          <a:p>
            <a:endParaRPr lang="en-NL" dirty="0"/>
          </a:p>
        </p:txBody>
      </p:sp>
      <p:sp>
        <p:nvSpPr>
          <p:cNvPr id="4" name="Slide Number Placeholder 3"/>
          <p:cNvSpPr>
            <a:spLocks noGrp="1"/>
          </p:cNvSpPr>
          <p:nvPr>
            <p:ph type="sldNum" sz="quarter" idx="5"/>
          </p:nvPr>
        </p:nvSpPr>
        <p:spPr/>
        <p:txBody>
          <a:bodyPr/>
          <a:lstStyle/>
          <a:p>
            <a:fld id="{8715CA10-C7D7-412C-B435-FC7F0C0792F6}" type="slidenum">
              <a:rPr lang="en-NL" smtClean="0"/>
              <a:t>7</a:t>
            </a:fld>
            <a:endParaRPr lang="en-NL"/>
          </a:p>
        </p:txBody>
      </p:sp>
    </p:spTree>
    <p:extLst>
      <p:ext uri="{BB962C8B-B14F-4D97-AF65-F5344CB8AC3E}">
        <p14:creationId xmlns:p14="http://schemas.microsoft.com/office/powerpoint/2010/main" val="117967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graphics on the right put the rates obtained in the PULSE trial into context. Compared to other studies using large-bore catheters,  panels (A) and (B) show that the rates of Major Vascular Complications and Major Bleeding after 30 days are among the lowest, with several studies reporting higher rates. Overall, rates are in line with the literature on large-bore catheters. Large bore catheter is defined as any catheter measuring more than 7Fr in diameter. </a:t>
            </a:r>
          </a:p>
          <a:p>
            <a:endParaRPr lang="en-GB" dirty="0"/>
          </a:p>
          <a:p>
            <a:r>
              <a:rPr lang="en-GB" dirty="0"/>
              <a:t>In Panel C, the rate of hemodynamical instability is compared with other studies applying short-term MCS (only MCS – no TAVI or other large bore interventions). Most studies reported higher rates of hemodynamical instability during support, some of them using the </a:t>
            </a:r>
            <a:r>
              <a:rPr lang="en-GB" dirty="0" err="1"/>
              <a:t>Impella</a:t>
            </a:r>
            <a:r>
              <a:rPr lang="en-GB" dirty="0"/>
              <a:t> system. It is noteworthy to mention that rate of  hemodynamical instability reported in two studies released by </a:t>
            </a:r>
            <a:r>
              <a:rPr lang="en-GB" dirty="0" err="1"/>
              <a:t>Briguori</a:t>
            </a:r>
            <a:r>
              <a:rPr lang="en-GB" dirty="0"/>
              <a:t> et al ( which are among the earliest reports on HR-PCI using MCS)</a:t>
            </a:r>
          </a:p>
          <a:p>
            <a:endParaRPr lang="en-GB" dirty="0"/>
          </a:p>
          <a:p>
            <a:r>
              <a:rPr lang="en-GB" dirty="0"/>
              <a:t>In Panel D, 30-days mortality data shows similar rates between the PULSE trial and other studies such as the PROTECT II. It is possible that the small sample size has somewhat inflated the mortality rate.</a:t>
            </a:r>
          </a:p>
          <a:p>
            <a:endParaRPr lang="en-NL" dirty="0"/>
          </a:p>
        </p:txBody>
      </p:sp>
      <p:sp>
        <p:nvSpPr>
          <p:cNvPr id="4" name="Slide Number Placeholder 3"/>
          <p:cNvSpPr>
            <a:spLocks noGrp="1"/>
          </p:cNvSpPr>
          <p:nvPr>
            <p:ph type="sldNum" sz="quarter" idx="5"/>
          </p:nvPr>
        </p:nvSpPr>
        <p:spPr/>
        <p:txBody>
          <a:bodyPr/>
          <a:lstStyle/>
          <a:p>
            <a:fld id="{8715CA10-C7D7-412C-B435-FC7F0C0792F6}" type="slidenum">
              <a:rPr lang="en-NL" smtClean="0"/>
              <a:t>10</a:t>
            </a:fld>
            <a:endParaRPr lang="en-NL"/>
          </a:p>
        </p:txBody>
      </p:sp>
    </p:spTree>
    <p:extLst>
      <p:ext uri="{BB962C8B-B14F-4D97-AF65-F5344CB8AC3E}">
        <p14:creationId xmlns:p14="http://schemas.microsoft.com/office/powerpoint/2010/main" val="1671982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bg1"/>
        </a:solidFill>
        <a:effectLst/>
      </p:bgPr>
    </p:bg>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CA50959D-B49F-390F-34BE-0214F6FB455A}"/>
              </a:ext>
            </a:extLst>
          </p:cNvPr>
          <p:cNvSpPr>
            <a:spLocks noGrp="1"/>
          </p:cNvSpPr>
          <p:nvPr>
            <p:ph type="title" hasCustomPrompt="1"/>
          </p:nvPr>
        </p:nvSpPr>
        <p:spPr>
          <a:xfrm>
            <a:off x="618400" y="1051559"/>
            <a:ext cx="10923360" cy="627380"/>
          </a:xfrm>
          <a:prstGeom prst="rect">
            <a:avLst/>
          </a:prstGeom>
        </p:spPr>
        <p:txBody>
          <a:bodyPr lIns="0" tIns="0" rIns="0" bIns="0"/>
          <a:lstStyle>
            <a:lvl1pPr>
              <a:defRPr sz="4800" b="1" i="0">
                <a:solidFill>
                  <a:srgbClr val="E31930"/>
                </a:solidFill>
                <a:latin typeface="Verdana" panose="020B0604030504040204" pitchFamily="34" charset="0"/>
                <a:ea typeface="Verdana" panose="020B0604030504040204" pitchFamily="34" charset="0"/>
                <a:cs typeface="Verdana" panose="020B0604030504040204" pitchFamily="34" charset="0"/>
              </a:defRPr>
            </a:lvl1pPr>
          </a:lstStyle>
          <a:p>
            <a:r>
              <a:rPr lang="nl-NL" dirty="0" err="1"/>
              <a:t>PulseCath</a:t>
            </a:r>
            <a:endParaRPr lang="nl-NL" dirty="0"/>
          </a:p>
        </p:txBody>
      </p:sp>
      <p:sp>
        <p:nvSpPr>
          <p:cNvPr id="11" name="Tijdelijke aanduiding voor tekst 10">
            <a:extLst>
              <a:ext uri="{FF2B5EF4-FFF2-40B4-BE49-F238E27FC236}">
                <a16:creationId xmlns:a16="http://schemas.microsoft.com/office/drawing/2014/main" id="{0278C614-6A65-A2F2-3CB9-D975D73F3BFA}"/>
              </a:ext>
            </a:extLst>
          </p:cNvPr>
          <p:cNvSpPr>
            <a:spLocks noGrp="1"/>
          </p:cNvSpPr>
          <p:nvPr>
            <p:ph type="body" sz="quarter" idx="10" hasCustomPrompt="1"/>
          </p:nvPr>
        </p:nvSpPr>
        <p:spPr>
          <a:xfrm>
            <a:off x="619125" y="1981518"/>
            <a:ext cx="7072313" cy="387798"/>
          </a:xfrm>
          <a:prstGeom prst="rect">
            <a:avLst/>
          </a:prstGeom>
        </p:spPr>
        <p:txBody>
          <a:bodyPr lIns="0" tIns="0" rIns="0" bIns="0">
            <a:noAutofit/>
          </a:bodyPr>
          <a:lstStyle>
            <a:lvl1pPr marL="0" indent="0">
              <a:buNone/>
              <a:defRPr sz="1800">
                <a:solidFill>
                  <a:srgbClr val="363636"/>
                </a:solidFill>
                <a:latin typeface="Verdana" panose="020B0604030504040204" pitchFamily="34" charset="0"/>
                <a:ea typeface="Verdana" panose="020B0604030504040204" pitchFamily="34" charset="0"/>
                <a:cs typeface="Verdana" panose="020B0604030504040204" pitchFamily="34" charset="0"/>
              </a:defRPr>
            </a:lvl1pPr>
          </a:lstStyle>
          <a:p>
            <a:r>
              <a:rPr lang="nl-NL" sz="2800" b="0" dirty="0" err="1"/>
              <a:t>PulseCath</a:t>
            </a:r>
            <a:endParaRPr lang="nl-NL" sz="2800" b="0" dirty="0"/>
          </a:p>
        </p:txBody>
      </p:sp>
      <p:pic>
        <p:nvPicPr>
          <p:cNvPr id="12" name="Afbeelding 11">
            <a:extLst>
              <a:ext uri="{FF2B5EF4-FFF2-40B4-BE49-F238E27FC236}">
                <a16:creationId xmlns:a16="http://schemas.microsoft.com/office/drawing/2014/main" id="{FFE174B3-E900-EC29-DB80-EC505AA8C586}"/>
              </a:ext>
            </a:extLst>
          </p:cNvPr>
          <p:cNvPicPr>
            <a:picLocks noChangeAspect="1"/>
          </p:cNvPicPr>
          <p:nvPr userDrawn="1"/>
        </p:nvPicPr>
        <p:blipFill>
          <a:blip r:embed="rId2"/>
          <a:stretch>
            <a:fillRect/>
          </a:stretch>
        </p:blipFill>
        <p:spPr>
          <a:xfrm>
            <a:off x="618400" y="5720080"/>
            <a:ext cx="1376393" cy="627379"/>
          </a:xfrm>
          <a:prstGeom prst="rect">
            <a:avLst/>
          </a:prstGeom>
        </p:spPr>
      </p:pic>
      <p:pic>
        <p:nvPicPr>
          <p:cNvPr id="3" name="Afbeelding 2" descr="Afbeelding met zwart, overdekt, donker&#10;&#10;Automatisch gegenereerde beschrijving">
            <a:extLst>
              <a:ext uri="{FF2B5EF4-FFF2-40B4-BE49-F238E27FC236}">
                <a16:creationId xmlns:a16="http://schemas.microsoft.com/office/drawing/2014/main" id="{DA219D52-206C-9593-1BCD-F93757D768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629401" y="-742950"/>
            <a:ext cx="5562599" cy="8343899"/>
          </a:xfrm>
          <a:prstGeom prst="rect">
            <a:avLst/>
          </a:prstGeom>
        </p:spPr>
      </p:pic>
    </p:spTree>
    <p:extLst>
      <p:ext uri="{BB962C8B-B14F-4D97-AF65-F5344CB8AC3E}">
        <p14:creationId xmlns:p14="http://schemas.microsoft.com/office/powerpoint/2010/main" val="54519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5" name="Tijdelijke aanduiding voor media 3">
            <a:extLst>
              <a:ext uri="{FF2B5EF4-FFF2-40B4-BE49-F238E27FC236}">
                <a16:creationId xmlns:a16="http://schemas.microsoft.com/office/drawing/2014/main" id="{A3C127DD-C4C3-710A-3301-7ED14FF9CD35}"/>
              </a:ext>
            </a:extLst>
          </p:cNvPr>
          <p:cNvSpPr>
            <a:spLocks noGrp="1"/>
          </p:cNvSpPr>
          <p:nvPr>
            <p:ph type="media" sz="quarter" idx="12"/>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220514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5" name="Tijdelijke aanduiding voor inhoud 4">
            <a:extLst>
              <a:ext uri="{FF2B5EF4-FFF2-40B4-BE49-F238E27FC236}">
                <a16:creationId xmlns:a16="http://schemas.microsoft.com/office/drawing/2014/main" id="{47D091A6-9778-7FCE-F231-346627290985}"/>
              </a:ext>
            </a:extLst>
          </p:cNvPr>
          <p:cNvSpPr>
            <a:spLocks noGrp="1"/>
          </p:cNvSpPr>
          <p:nvPr>
            <p:ph sz="quarter" idx="10"/>
          </p:nvPr>
        </p:nvSpPr>
        <p:spPr>
          <a:xfrm>
            <a:off x="720000" y="1800000"/>
            <a:ext cx="10515600" cy="3812400"/>
          </a:xfrm>
          <a:prstGeom prst="rect">
            <a:avLst/>
          </a:prstGeom>
        </p:spPr>
        <p:txBody>
          <a:bodyPr lIns="0" tIns="0" rIns="0" bIns="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63345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7" name="Tijdelijke aanduiding voor tekst 2">
            <a:extLst>
              <a:ext uri="{FF2B5EF4-FFF2-40B4-BE49-F238E27FC236}">
                <a16:creationId xmlns:a16="http://schemas.microsoft.com/office/drawing/2014/main" id="{B8EB6DF3-E9CE-398F-B783-4C68D3D184D0}"/>
              </a:ext>
            </a:extLst>
          </p:cNvPr>
          <p:cNvSpPr>
            <a:spLocks noGrp="1"/>
          </p:cNvSpPr>
          <p:nvPr>
            <p:ph idx="1" hasCustomPrompt="1"/>
          </p:nvPr>
        </p:nvSpPr>
        <p:spPr>
          <a:xfrm>
            <a:off x="720000" y="2340000"/>
            <a:ext cx="10515600" cy="2991895"/>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p:txBody>
      </p:sp>
      <p:sp>
        <p:nvSpPr>
          <p:cNvPr id="9" name="Tijdelijke aanduiding voor tekst 8">
            <a:extLst>
              <a:ext uri="{FF2B5EF4-FFF2-40B4-BE49-F238E27FC236}">
                <a16:creationId xmlns:a16="http://schemas.microsoft.com/office/drawing/2014/main" id="{22DBE8FA-7EED-1B56-30B6-173ED7F5B543}"/>
              </a:ext>
            </a:extLst>
          </p:cNvPr>
          <p:cNvSpPr>
            <a:spLocks noGrp="1"/>
          </p:cNvSpPr>
          <p:nvPr>
            <p:ph type="body" sz="quarter" idx="10" hasCustomPrompt="1"/>
          </p:nvPr>
        </p:nvSpPr>
        <p:spPr>
          <a:xfrm>
            <a:off x="720725" y="1800000"/>
            <a:ext cx="1051487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Tree>
    <p:extLst>
      <p:ext uri="{BB962C8B-B14F-4D97-AF65-F5344CB8AC3E}">
        <p14:creationId xmlns:p14="http://schemas.microsoft.com/office/powerpoint/2010/main" val="90725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7" name="Tijdelijke aanduiding voor tekst 2">
            <a:extLst>
              <a:ext uri="{FF2B5EF4-FFF2-40B4-BE49-F238E27FC236}">
                <a16:creationId xmlns:a16="http://schemas.microsoft.com/office/drawing/2014/main" id="{B8EB6DF3-E9CE-398F-B783-4C68D3D184D0}"/>
              </a:ext>
            </a:extLst>
          </p:cNvPr>
          <p:cNvSpPr>
            <a:spLocks noGrp="1"/>
          </p:cNvSpPr>
          <p:nvPr>
            <p:ph idx="1" hasCustomPrompt="1"/>
          </p:nvPr>
        </p:nvSpPr>
        <p:spPr>
          <a:xfrm>
            <a:off x="72000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a:t>
            </a:r>
          </a:p>
        </p:txBody>
      </p:sp>
      <p:sp>
        <p:nvSpPr>
          <p:cNvPr id="9" name="Tijdelijke aanduiding voor tekst 8">
            <a:extLst>
              <a:ext uri="{FF2B5EF4-FFF2-40B4-BE49-F238E27FC236}">
                <a16:creationId xmlns:a16="http://schemas.microsoft.com/office/drawing/2014/main" id="{22DBE8FA-7EED-1B56-30B6-173ED7F5B543}"/>
              </a:ext>
            </a:extLst>
          </p:cNvPr>
          <p:cNvSpPr>
            <a:spLocks noGrp="1"/>
          </p:cNvSpPr>
          <p:nvPr>
            <p:ph type="body" sz="quarter" idx="10" hasCustomPrompt="1"/>
          </p:nvPr>
        </p:nvSpPr>
        <p:spPr>
          <a:xfrm>
            <a:off x="720725" y="1800000"/>
            <a:ext cx="916495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
        <p:nvSpPr>
          <p:cNvPr id="3" name="Tijdelijke aanduiding voor tekst 2">
            <a:extLst>
              <a:ext uri="{FF2B5EF4-FFF2-40B4-BE49-F238E27FC236}">
                <a16:creationId xmlns:a16="http://schemas.microsoft.com/office/drawing/2014/main" id="{03706DB3-1119-EF2D-EC80-F6C1111484B5}"/>
              </a:ext>
            </a:extLst>
          </p:cNvPr>
          <p:cNvSpPr>
            <a:spLocks noGrp="1"/>
          </p:cNvSpPr>
          <p:nvPr>
            <p:ph idx="11" hasCustomPrompt="1"/>
          </p:nvPr>
        </p:nvSpPr>
        <p:spPr>
          <a:xfrm>
            <a:off x="72000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2</a:t>
            </a:r>
          </a:p>
        </p:txBody>
      </p:sp>
      <p:sp>
        <p:nvSpPr>
          <p:cNvPr id="4" name="Tijdelijke aanduiding voor tekst 2">
            <a:extLst>
              <a:ext uri="{FF2B5EF4-FFF2-40B4-BE49-F238E27FC236}">
                <a16:creationId xmlns:a16="http://schemas.microsoft.com/office/drawing/2014/main" id="{F0716439-EF5C-5D3B-6CB7-F17595BA8563}"/>
              </a:ext>
            </a:extLst>
          </p:cNvPr>
          <p:cNvSpPr>
            <a:spLocks noGrp="1"/>
          </p:cNvSpPr>
          <p:nvPr>
            <p:ph idx="12" hasCustomPrompt="1"/>
          </p:nvPr>
        </p:nvSpPr>
        <p:spPr>
          <a:xfrm>
            <a:off x="72000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3</a:t>
            </a:r>
          </a:p>
        </p:txBody>
      </p:sp>
      <p:sp>
        <p:nvSpPr>
          <p:cNvPr id="5" name="Tijdelijke aanduiding voor tekst 2">
            <a:extLst>
              <a:ext uri="{FF2B5EF4-FFF2-40B4-BE49-F238E27FC236}">
                <a16:creationId xmlns:a16="http://schemas.microsoft.com/office/drawing/2014/main" id="{C7274EFD-6398-7C51-D5BC-8853A1DA314F}"/>
              </a:ext>
            </a:extLst>
          </p:cNvPr>
          <p:cNvSpPr>
            <a:spLocks noGrp="1"/>
          </p:cNvSpPr>
          <p:nvPr>
            <p:ph idx="13" hasCustomPrompt="1"/>
          </p:nvPr>
        </p:nvSpPr>
        <p:spPr>
          <a:xfrm>
            <a:off x="72000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4</a:t>
            </a:r>
          </a:p>
        </p:txBody>
      </p:sp>
      <p:sp>
        <p:nvSpPr>
          <p:cNvPr id="6" name="Tijdelijke aanduiding voor tekst 2">
            <a:extLst>
              <a:ext uri="{FF2B5EF4-FFF2-40B4-BE49-F238E27FC236}">
                <a16:creationId xmlns:a16="http://schemas.microsoft.com/office/drawing/2014/main" id="{6B5DDC36-55BB-15F9-CB4B-C686A0530CCF}"/>
              </a:ext>
            </a:extLst>
          </p:cNvPr>
          <p:cNvSpPr>
            <a:spLocks noGrp="1"/>
          </p:cNvSpPr>
          <p:nvPr>
            <p:ph idx="14" hasCustomPrompt="1"/>
          </p:nvPr>
        </p:nvSpPr>
        <p:spPr>
          <a:xfrm>
            <a:off x="72000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5</a:t>
            </a:r>
          </a:p>
        </p:txBody>
      </p:sp>
      <p:sp>
        <p:nvSpPr>
          <p:cNvPr id="8" name="Tijdelijke aanduiding voor tekst 2">
            <a:extLst>
              <a:ext uri="{FF2B5EF4-FFF2-40B4-BE49-F238E27FC236}">
                <a16:creationId xmlns:a16="http://schemas.microsoft.com/office/drawing/2014/main" id="{225E924E-CDD5-733C-E84B-FF0426CF26D7}"/>
              </a:ext>
            </a:extLst>
          </p:cNvPr>
          <p:cNvSpPr>
            <a:spLocks noGrp="1"/>
          </p:cNvSpPr>
          <p:nvPr>
            <p:ph idx="15" hasCustomPrompt="1"/>
          </p:nvPr>
        </p:nvSpPr>
        <p:spPr>
          <a:xfrm>
            <a:off x="72000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6</a:t>
            </a:r>
          </a:p>
        </p:txBody>
      </p:sp>
      <p:sp>
        <p:nvSpPr>
          <p:cNvPr id="10" name="Tijdelijke aanduiding voor tekst 2">
            <a:extLst>
              <a:ext uri="{FF2B5EF4-FFF2-40B4-BE49-F238E27FC236}">
                <a16:creationId xmlns:a16="http://schemas.microsoft.com/office/drawing/2014/main" id="{19F6EED0-CAA1-A9E5-EFFD-E86D2F11E615}"/>
              </a:ext>
            </a:extLst>
          </p:cNvPr>
          <p:cNvSpPr>
            <a:spLocks noGrp="1"/>
          </p:cNvSpPr>
          <p:nvPr>
            <p:ph idx="16" hasCustomPrompt="1"/>
          </p:nvPr>
        </p:nvSpPr>
        <p:spPr>
          <a:xfrm>
            <a:off x="553584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7</a:t>
            </a:r>
          </a:p>
        </p:txBody>
      </p:sp>
      <p:sp>
        <p:nvSpPr>
          <p:cNvPr id="11" name="Tijdelijke aanduiding voor tekst 2">
            <a:extLst>
              <a:ext uri="{FF2B5EF4-FFF2-40B4-BE49-F238E27FC236}">
                <a16:creationId xmlns:a16="http://schemas.microsoft.com/office/drawing/2014/main" id="{C3A2C491-2FEC-5173-31E3-92FFCAF6C2B5}"/>
              </a:ext>
            </a:extLst>
          </p:cNvPr>
          <p:cNvSpPr>
            <a:spLocks noGrp="1"/>
          </p:cNvSpPr>
          <p:nvPr>
            <p:ph idx="17" hasCustomPrompt="1"/>
          </p:nvPr>
        </p:nvSpPr>
        <p:spPr>
          <a:xfrm>
            <a:off x="553584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8</a:t>
            </a:r>
          </a:p>
        </p:txBody>
      </p:sp>
      <p:sp>
        <p:nvSpPr>
          <p:cNvPr id="12" name="Tijdelijke aanduiding voor tekst 2">
            <a:extLst>
              <a:ext uri="{FF2B5EF4-FFF2-40B4-BE49-F238E27FC236}">
                <a16:creationId xmlns:a16="http://schemas.microsoft.com/office/drawing/2014/main" id="{088290EF-10C2-0FEB-D161-912F75FCA7AA}"/>
              </a:ext>
            </a:extLst>
          </p:cNvPr>
          <p:cNvSpPr>
            <a:spLocks noGrp="1"/>
          </p:cNvSpPr>
          <p:nvPr>
            <p:ph idx="18" hasCustomPrompt="1"/>
          </p:nvPr>
        </p:nvSpPr>
        <p:spPr>
          <a:xfrm>
            <a:off x="553584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9</a:t>
            </a:r>
          </a:p>
        </p:txBody>
      </p:sp>
      <p:sp>
        <p:nvSpPr>
          <p:cNvPr id="13" name="Tijdelijke aanduiding voor tekst 2">
            <a:extLst>
              <a:ext uri="{FF2B5EF4-FFF2-40B4-BE49-F238E27FC236}">
                <a16:creationId xmlns:a16="http://schemas.microsoft.com/office/drawing/2014/main" id="{E6C13232-42B0-064A-CF74-43FFD29CD6DF}"/>
              </a:ext>
            </a:extLst>
          </p:cNvPr>
          <p:cNvSpPr>
            <a:spLocks noGrp="1"/>
          </p:cNvSpPr>
          <p:nvPr>
            <p:ph idx="19" hasCustomPrompt="1"/>
          </p:nvPr>
        </p:nvSpPr>
        <p:spPr>
          <a:xfrm>
            <a:off x="553584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10</a:t>
            </a:r>
          </a:p>
        </p:txBody>
      </p:sp>
      <p:sp>
        <p:nvSpPr>
          <p:cNvPr id="14" name="Tijdelijke aanduiding voor tekst 2">
            <a:extLst>
              <a:ext uri="{FF2B5EF4-FFF2-40B4-BE49-F238E27FC236}">
                <a16:creationId xmlns:a16="http://schemas.microsoft.com/office/drawing/2014/main" id="{7272BC02-18FE-E973-FA4A-1C80E91CA895}"/>
              </a:ext>
            </a:extLst>
          </p:cNvPr>
          <p:cNvSpPr>
            <a:spLocks noGrp="1"/>
          </p:cNvSpPr>
          <p:nvPr>
            <p:ph idx="20" hasCustomPrompt="1"/>
          </p:nvPr>
        </p:nvSpPr>
        <p:spPr>
          <a:xfrm>
            <a:off x="553584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11</a:t>
            </a:r>
          </a:p>
        </p:txBody>
      </p:sp>
      <p:sp>
        <p:nvSpPr>
          <p:cNvPr id="15" name="Tijdelijke aanduiding voor tekst 2">
            <a:extLst>
              <a:ext uri="{FF2B5EF4-FFF2-40B4-BE49-F238E27FC236}">
                <a16:creationId xmlns:a16="http://schemas.microsoft.com/office/drawing/2014/main" id="{283184B5-C47D-81A1-24D6-3C731808CFD5}"/>
              </a:ext>
            </a:extLst>
          </p:cNvPr>
          <p:cNvSpPr>
            <a:spLocks noGrp="1"/>
          </p:cNvSpPr>
          <p:nvPr>
            <p:ph idx="21" hasCustomPrompt="1"/>
          </p:nvPr>
        </p:nvSpPr>
        <p:spPr>
          <a:xfrm>
            <a:off x="553584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12</a:t>
            </a:r>
          </a:p>
        </p:txBody>
      </p:sp>
    </p:spTree>
    <p:extLst>
      <p:ext uri="{BB962C8B-B14F-4D97-AF65-F5344CB8AC3E}">
        <p14:creationId xmlns:p14="http://schemas.microsoft.com/office/powerpoint/2010/main" val="155935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13" name="Tijdelijke aanduiding voor afbeelding 12">
            <a:extLst>
              <a:ext uri="{FF2B5EF4-FFF2-40B4-BE49-F238E27FC236}">
                <a16:creationId xmlns:a16="http://schemas.microsoft.com/office/drawing/2014/main" id="{B8A9C6B8-7249-D073-7F49-254EE446C2F0}"/>
              </a:ext>
            </a:extLst>
          </p:cNvPr>
          <p:cNvSpPr>
            <a:spLocks noGrp="1"/>
          </p:cNvSpPr>
          <p:nvPr>
            <p:ph type="pic" sz="quarter" idx="11"/>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190743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5" name="Tijdelijke aanduiding voor media 3">
            <a:extLst>
              <a:ext uri="{FF2B5EF4-FFF2-40B4-BE49-F238E27FC236}">
                <a16:creationId xmlns:a16="http://schemas.microsoft.com/office/drawing/2014/main" id="{A3C127DD-C4C3-710A-3301-7ED14FF9CD35}"/>
              </a:ext>
            </a:extLst>
          </p:cNvPr>
          <p:cNvSpPr>
            <a:spLocks noGrp="1"/>
          </p:cNvSpPr>
          <p:nvPr>
            <p:ph type="media" sz="quarter" idx="12"/>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333571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5" name="Tijdelijke aanduiding voor inhoud 4">
            <a:extLst>
              <a:ext uri="{FF2B5EF4-FFF2-40B4-BE49-F238E27FC236}">
                <a16:creationId xmlns:a16="http://schemas.microsoft.com/office/drawing/2014/main" id="{47D091A6-9778-7FCE-F231-346627290985}"/>
              </a:ext>
            </a:extLst>
          </p:cNvPr>
          <p:cNvSpPr>
            <a:spLocks noGrp="1"/>
          </p:cNvSpPr>
          <p:nvPr>
            <p:ph sz="quarter" idx="10"/>
          </p:nvPr>
        </p:nvSpPr>
        <p:spPr>
          <a:xfrm>
            <a:off x="720000" y="1800000"/>
            <a:ext cx="10515600" cy="3812400"/>
          </a:xfrm>
          <a:prstGeom prst="rect">
            <a:avLst/>
          </a:prstGeom>
        </p:spPr>
        <p:txBody>
          <a:bodyPr lIns="0" tIns="0" rIns="0" bIns="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0301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7" name="Tijdelijke aanduiding voor tekst 2">
            <a:extLst>
              <a:ext uri="{FF2B5EF4-FFF2-40B4-BE49-F238E27FC236}">
                <a16:creationId xmlns:a16="http://schemas.microsoft.com/office/drawing/2014/main" id="{B8EB6DF3-E9CE-398F-B783-4C68D3D184D0}"/>
              </a:ext>
            </a:extLst>
          </p:cNvPr>
          <p:cNvSpPr>
            <a:spLocks noGrp="1"/>
          </p:cNvSpPr>
          <p:nvPr>
            <p:ph idx="1" hasCustomPrompt="1"/>
          </p:nvPr>
        </p:nvSpPr>
        <p:spPr>
          <a:xfrm>
            <a:off x="720000" y="2340000"/>
            <a:ext cx="10515600" cy="2991895"/>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p:txBody>
      </p:sp>
      <p:sp>
        <p:nvSpPr>
          <p:cNvPr id="9" name="Tijdelijke aanduiding voor tekst 8">
            <a:extLst>
              <a:ext uri="{FF2B5EF4-FFF2-40B4-BE49-F238E27FC236}">
                <a16:creationId xmlns:a16="http://schemas.microsoft.com/office/drawing/2014/main" id="{22DBE8FA-7EED-1B56-30B6-173ED7F5B543}"/>
              </a:ext>
            </a:extLst>
          </p:cNvPr>
          <p:cNvSpPr>
            <a:spLocks noGrp="1"/>
          </p:cNvSpPr>
          <p:nvPr>
            <p:ph type="body" sz="quarter" idx="10" hasCustomPrompt="1"/>
          </p:nvPr>
        </p:nvSpPr>
        <p:spPr>
          <a:xfrm>
            <a:off x="720725" y="1800000"/>
            <a:ext cx="1051487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Tree>
    <p:extLst>
      <p:ext uri="{BB962C8B-B14F-4D97-AF65-F5344CB8AC3E}">
        <p14:creationId xmlns:p14="http://schemas.microsoft.com/office/powerpoint/2010/main" val="1150320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A3EF26-2C3B-EBC0-351F-FD29582456F9}"/>
              </a:ext>
            </a:extLst>
          </p:cNvPr>
          <p:cNvSpPr>
            <a:spLocks noGrp="1"/>
          </p:cNvSpPr>
          <p:nvPr>
            <p:ph idx="1" hasCustomPrompt="1"/>
          </p:nvPr>
        </p:nvSpPr>
        <p:spPr>
          <a:xfrm>
            <a:off x="72000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a:t>
            </a:r>
          </a:p>
        </p:txBody>
      </p:sp>
      <p:sp>
        <p:nvSpPr>
          <p:cNvPr id="4" name="Tijdelijke aanduiding voor tekst 8">
            <a:extLst>
              <a:ext uri="{FF2B5EF4-FFF2-40B4-BE49-F238E27FC236}">
                <a16:creationId xmlns:a16="http://schemas.microsoft.com/office/drawing/2014/main" id="{5FD57EF0-465D-48E5-935E-6C1C1E474BC6}"/>
              </a:ext>
            </a:extLst>
          </p:cNvPr>
          <p:cNvSpPr>
            <a:spLocks noGrp="1"/>
          </p:cNvSpPr>
          <p:nvPr>
            <p:ph type="body" sz="quarter" idx="10" hasCustomPrompt="1"/>
          </p:nvPr>
        </p:nvSpPr>
        <p:spPr>
          <a:xfrm>
            <a:off x="720725" y="1800000"/>
            <a:ext cx="916495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
        <p:nvSpPr>
          <p:cNvPr id="5" name="Tijdelijke aanduiding voor tekst 2">
            <a:extLst>
              <a:ext uri="{FF2B5EF4-FFF2-40B4-BE49-F238E27FC236}">
                <a16:creationId xmlns:a16="http://schemas.microsoft.com/office/drawing/2014/main" id="{CE6CA614-076B-8347-A83E-6D1C02931124}"/>
              </a:ext>
            </a:extLst>
          </p:cNvPr>
          <p:cNvSpPr>
            <a:spLocks noGrp="1"/>
          </p:cNvSpPr>
          <p:nvPr>
            <p:ph idx="11" hasCustomPrompt="1"/>
          </p:nvPr>
        </p:nvSpPr>
        <p:spPr>
          <a:xfrm>
            <a:off x="72000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2</a:t>
            </a:r>
          </a:p>
        </p:txBody>
      </p:sp>
      <p:sp>
        <p:nvSpPr>
          <p:cNvPr id="6" name="Tijdelijke aanduiding voor tekst 2">
            <a:extLst>
              <a:ext uri="{FF2B5EF4-FFF2-40B4-BE49-F238E27FC236}">
                <a16:creationId xmlns:a16="http://schemas.microsoft.com/office/drawing/2014/main" id="{8C1D64CF-0844-5FB7-6F47-823F4A9E0724}"/>
              </a:ext>
            </a:extLst>
          </p:cNvPr>
          <p:cNvSpPr>
            <a:spLocks noGrp="1"/>
          </p:cNvSpPr>
          <p:nvPr>
            <p:ph idx="12" hasCustomPrompt="1"/>
          </p:nvPr>
        </p:nvSpPr>
        <p:spPr>
          <a:xfrm>
            <a:off x="72000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3</a:t>
            </a:r>
          </a:p>
        </p:txBody>
      </p:sp>
      <p:sp>
        <p:nvSpPr>
          <p:cNvPr id="8" name="Tijdelijke aanduiding voor tekst 2">
            <a:extLst>
              <a:ext uri="{FF2B5EF4-FFF2-40B4-BE49-F238E27FC236}">
                <a16:creationId xmlns:a16="http://schemas.microsoft.com/office/drawing/2014/main" id="{72F334EB-D532-20CD-EAFA-C6B4C22CDE59}"/>
              </a:ext>
            </a:extLst>
          </p:cNvPr>
          <p:cNvSpPr>
            <a:spLocks noGrp="1"/>
          </p:cNvSpPr>
          <p:nvPr>
            <p:ph idx="13" hasCustomPrompt="1"/>
          </p:nvPr>
        </p:nvSpPr>
        <p:spPr>
          <a:xfrm>
            <a:off x="72000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4</a:t>
            </a:r>
          </a:p>
        </p:txBody>
      </p:sp>
      <p:sp>
        <p:nvSpPr>
          <p:cNvPr id="10" name="Tijdelijke aanduiding voor tekst 2">
            <a:extLst>
              <a:ext uri="{FF2B5EF4-FFF2-40B4-BE49-F238E27FC236}">
                <a16:creationId xmlns:a16="http://schemas.microsoft.com/office/drawing/2014/main" id="{2EEA7F57-4747-B565-867A-388C82816BFC}"/>
              </a:ext>
            </a:extLst>
          </p:cNvPr>
          <p:cNvSpPr>
            <a:spLocks noGrp="1"/>
          </p:cNvSpPr>
          <p:nvPr>
            <p:ph idx="14" hasCustomPrompt="1"/>
          </p:nvPr>
        </p:nvSpPr>
        <p:spPr>
          <a:xfrm>
            <a:off x="72000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5</a:t>
            </a:r>
          </a:p>
        </p:txBody>
      </p:sp>
      <p:sp>
        <p:nvSpPr>
          <p:cNvPr id="11" name="Tijdelijke aanduiding voor tekst 2">
            <a:extLst>
              <a:ext uri="{FF2B5EF4-FFF2-40B4-BE49-F238E27FC236}">
                <a16:creationId xmlns:a16="http://schemas.microsoft.com/office/drawing/2014/main" id="{DF144CDA-0CF2-D184-0A25-4B08B72257D4}"/>
              </a:ext>
            </a:extLst>
          </p:cNvPr>
          <p:cNvSpPr>
            <a:spLocks noGrp="1"/>
          </p:cNvSpPr>
          <p:nvPr>
            <p:ph idx="15" hasCustomPrompt="1"/>
          </p:nvPr>
        </p:nvSpPr>
        <p:spPr>
          <a:xfrm>
            <a:off x="72000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6</a:t>
            </a:r>
          </a:p>
        </p:txBody>
      </p:sp>
      <p:sp>
        <p:nvSpPr>
          <p:cNvPr id="12" name="Tijdelijke aanduiding voor tekst 2">
            <a:extLst>
              <a:ext uri="{FF2B5EF4-FFF2-40B4-BE49-F238E27FC236}">
                <a16:creationId xmlns:a16="http://schemas.microsoft.com/office/drawing/2014/main" id="{5B2347CA-12AC-2E07-5CC4-F7822966701F}"/>
              </a:ext>
            </a:extLst>
          </p:cNvPr>
          <p:cNvSpPr>
            <a:spLocks noGrp="1"/>
          </p:cNvSpPr>
          <p:nvPr>
            <p:ph idx="16" hasCustomPrompt="1"/>
          </p:nvPr>
        </p:nvSpPr>
        <p:spPr>
          <a:xfrm>
            <a:off x="553584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7</a:t>
            </a:r>
          </a:p>
        </p:txBody>
      </p:sp>
      <p:sp>
        <p:nvSpPr>
          <p:cNvPr id="13" name="Tijdelijke aanduiding voor tekst 2">
            <a:extLst>
              <a:ext uri="{FF2B5EF4-FFF2-40B4-BE49-F238E27FC236}">
                <a16:creationId xmlns:a16="http://schemas.microsoft.com/office/drawing/2014/main" id="{C10F724B-C343-6DE9-7397-F93E625447F6}"/>
              </a:ext>
            </a:extLst>
          </p:cNvPr>
          <p:cNvSpPr>
            <a:spLocks noGrp="1"/>
          </p:cNvSpPr>
          <p:nvPr>
            <p:ph idx="17" hasCustomPrompt="1"/>
          </p:nvPr>
        </p:nvSpPr>
        <p:spPr>
          <a:xfrm>
            <a:off x="553584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8</a:t>
            </a:r>
          </a:p>
        </p:txBody>
      </p:sp>
      <p:sp>
        <p:nvSpPr>
          <p:cNvPr id="14" name="Tijdelijke aanduiding voor tekst 2">
            <a:extLst>
              <a:ext uri="{FF2B5EF4-FFF2-40B4-BE49-F238E27FC236}">
                <a16:creationId xmlns:a16="http://schemas.microsoft.com/office/drawing/2014/main" id="{F1915F58-2C67-4A1C-E0D2-A9C1300A5036}"/>
              </a:ext>
            </a:extLst>
          </p:cNvPr>
          <p:cNvSpPr>
            <a:spLocks noGrp="1"/>
          </p:cNvSpPr>
          <p:nvPr>
            <p:ph idx="18" hasCustomPrompt="1"/>
          </p:nvPr>
        </p:nvSpPr>
        <p:spPr>
          <a:xfrm>
            <a:off x="553584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9</a:t>
            </a:r>
          </a:p>
        </p:txBody>
      </p:sp>
      <p:sp>
        <p:nvSpPr>
          <p:cNvPr id="15" name="Tijdelijke aanduiding voor tekst 2">
            <a:extLst>
              <a:ext uri="{FF2B5EF4-FFF2-40B4-BE49-F238E27FC236}">
                <a16:creationId xmlns:a16="http://schemas.microsoft.com/office/drawing/2014/main" id="{967DA870-5E69-8BF3-B201-AA578E54D69C}"/>
              </a:ext>
            </a:extLst>
          </p:cNvPr>
          <p:cNvSpPr>
            <a:spLocks noGrp="1"/>
          </p:cNvSpPr>
          <p:nvPr>
            <p:ph idx="19" hasCustomPrompt="1"/>
          </p:nvPr>
        </p:nvSpPr>
        <p:spPr>
          <a:xfrm>
            <a:off x="553584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10</a:t>
            </a:r>
          </a:p>
        </p:txBody>
      </p:sp>
      <p:sp>
        <p:nvSpPr>
          <p:cNvPr id="16" name="Tijdelijke aanduiding voor tekst 2">
            <a:extLst>
              <a:ext uri="{FF2B5EF4-FFF2-40B4-BE49-F238E27FC236}">
                <a16:creationId xmlns:a16="http://schemas.microsoft.com/office/drawing/2014/main" id="{8417F871-2655-6EC1-33F4-EB35D3F8067D}"/>
              </a:ext>
            </a:extLst>
          </p:cNvPr>
          <p:cNvSpPr>
            <a:spLocks noGrp="1"/>
          </p:cNvSpPr>
          <p:nvPr>
            <p:ph idx="20" hasCustomPrompt="1"/>
          </p:nvPr>
        </p:nvSpPr>
        <p:spPr>
          <a:xfrm>
            <a:off x="553584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11</a:t>
            </a:r>
          </a:p>
        </p:txBody>
      </p:sp>
      <p:sp>
        <p:nvSpPr>
          <p:cNvPr id="17" name="Tijdelijke aanduiding voor tekst 2">
            <a:extLst>
              <a:ext uri="{FF2B5EF4-FFF2-40B4-BE49-F238E27FC236}">
                <a16:creationId xmlns:a16="http://schemas.microsoft.com/office/drawing/2014/main" id="{958AF1A7-0D9A-F1CD-9DE8-F5ED379CABA6}"/>
              </a:ext>
            </a:extLst>
          </p:cNvPr>
          <p:cNvSpPr>
            <a:spLocks noGrp="1"/>
          </p:cNvSpPr>
          <p:nvPr>
            <p:ph idx="21" hasCustomPrompt="1"/>
          </p:nvPr>
        </p:nvSpPr>
        <p:spPr>
          <a:xfrm>
            <a:off x="553584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12</a:t>
            </a:r>
          </a:p>
        </p:txBody>
      </p:sp>
    </p:spTree>
    <p:extLst>
      <p:ext uri="{BB962C8B-B14F-4D97-AF65-F5344CB8AC3E}">
        <p14:creationId xmlns:p14="http://schemas.microsoft.com/office/powerpoint/2010/main" val="3405665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13" name="Tijdelijke aanduiding voor afbeelding 12">
            <a:extLst>
              <a:ext uri="{FF2B5EF4-FFF2-40B4-BE49-F238E27FC236}">
                <a16:creationId xmlns:a16="http://schemas.microsoft.com/office/drawing/2014/main" id="{B8A9C6B8-7249-D073-7F49-254EE446C2F0}"/>
              </a:ext>
            </a:extLst>
          </p:cNvPr>
          <p:cNvSpPr>
            <a:spLocks noGrp="1"/>
          </p:cNvSpPr>
          <p:nvPr>
            <p:ph type="pic" sz="quarter" idx="11"/>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196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E31930"/>
        </a:solidFill>
        <a:effectLst/>
      </p:bgPr>
    </p:bg>
    <p:spTree>
      <p:nvGrpSpPr>
        <p:cNvPr id="1" name=""/>
        <p:cNvGrpSpPr/>
        <p:nvPr/>
      </p:nvGrpSpPr>
      <p:grpSpPr>
        <a:xfrm>
          <a:off x="0" y="0"/>
          <a:ext cx="0" cy="0"/>
          <a:chOff x="0" y="0"/>
          <a:chExt cx="0" cy="0"/>
        </a:xfrm>
      </p:grpSpPr>
      <p:sp>
        <p:nvSpPr>
          <p:cNvPr id="10" name="Tijdelijke aanduiding voor tekst 10">
            <a:extLst>
              <a:ext uri="{FF2B5EF4-FFF2-40B4-BE49-F238E27FC236}">
                <a16:creationId xmlns:a16="http://schemas.microsoft.com/office/drawing/2014/main" id="{40F54922-3291-4347-3FC6-68F6ECF09829}"/>
              </a:ext>
            </a:extLst>
          </p:cNvPr>
          <p:cNvSpPr>
            <a:spLocks noGrp="1"/>
          </p:cNvSpPr>
          <p:nvPr>
            <p:ph type="body" sz="quarter" idx="10" hasCustomPrompt="1"/>
          </p:nvPr>
        </p:nvSpPr>
        <p:spPr>
          <a:xfrm>
            <a:off x="619125" y="1981518"/>
            <a:ext cx="7072313" cy="387798"/>
          </a:xfrm>
          <a:prstGeom prst="rect">
            <a:avLst/>
          </a:prstGeom>
        </p:spPr>
        <p:txBody>
          <a:bodyPr lIns="0" tIns="0" rIns="0" bIns="0">
            <a:no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sz="2800" b="0" dirty="0" err="1"/>
              <a:t>PulseCath</a:t>
            </a:r>
            <a:endParaRPr lang="nl-NL" sz="2800" b="0" dirty="0"/>
          </a:p>
        </p:txBody>
      </p:sp>
      <p:pic>
        <p:nvPicPr>
          <p:cNvPr id="4" name="Afbeelding 3" descr="Afbeelding met zwart, overdekt, donker&#10;&#10;Automatisch gegenereerde beschrijving">
            <a:extLst>
              <a:ext uri="{FF2B5EF4-FFF2-40B4-BE49-F238E27FC236}">
                <a16:creationId xmlns:a16="http://schemas.microsoft.com/office/drawing/2014/main" id="{2CC4E920-23DA-6E5C-5F85-BD7D661AB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7284" y="-569617"/>
            <a:ext cx="5562599" cy="8343899"/>
          </a:xfrm>
          <a:prstGeom prst="rect">
            <a:avLst/>
          </a:prstGeom>
        </p:spPr>
      </p:pic>
      <p:pic>
        <p:nvPicPr>
          <p:cNvPr id="12" name="Afbeelding 11">
            <a:extLst>
              <a:ext uri="{FF2B5EF4-FFF2-40B4-BE49-F238E27FC236}">
                <a16:creationId xmlns:a16="http://schemas.microsoft.com/office/drawing/2014/main" id="{AB4EDEBE-793F-E575-842E-92614DBA205D}"/>
              </a:ext>
            </a:extLst>
          </p:cNvPr>
          <p:cNvPicPr>
            <a:picLocks noChangeAspect="1"/>
          </p:cNvPicPr>
          <p:nvPr userDrawn="1"/>
        </p:nvPicPr>
        <p:blipFill>
          <a:blip r:embed="rId3"/>
          <a:stretch>
            <a:fillRect/>
          </a:stretch>
        </p:blipFill>
        <p:spPr>
          <a:xfrm>
            <a:off x="0" y="5254831"/>
            <a:ext cx="7772400" cy="1603169"/>
          </a:xfrm>
          <a:prstGeom prst="rect">
            <a:avLst/>
          </a:prstGeom>
        </p:spPr>
      </p:pic>
      <p:sp>
        <p:nvSpPr>
          <p:cNvPr id="11" name="Titel 5">
            <a:extLst>
              <a:ext uri="{FF2B5EF4-FFF2-40B4-BE49-F238E27FC236}">
                <a16:creationId xmlns:a16="http://schemas.microsoft.com/office/drawing/2014/main" id="{C515BB09-DDE8-8A72-6409-C8F134F3617B}"/>
              </a:ext>
            </a:extLst>
          </p:cNvPr>
          <p:cNvSpPr>
            <a:spLocks noGrp="1"/>
          </p:cNvSpPr>
          <p:nvPr>
            <p:ph type="title" hasCustomPrompt="1"/>
          </p:nvPr>
        </p:nvSpPr>
        <p:spPr>
          <a:xfrm>
            <a:off x="618400" y="1051559"/>
            <a:ext cx="9815920" cy="627380"/>
          </a:xfrm>
          <a:prstGeom prst="rect">
            <a:avLst/>
          </a:prstGeom>
        </p:spPr>
        <p:txBody>
          <a:bodyPr lIns="0" tIns="0" rIns="0" bIns="0"/>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err="1"/>
              <a:t>PulseCath</a:t>
            </a:r>
            <a:endParaRPr lang="nl-NL" dirty="0"/>
          </a:p>
        </p:txBody>
      </p:sp>
      <p:pic>
        <p:nvPicPr>
          <p:cNvPr id="13" name="Afbeelding 12">
            <a:extLst>
              <a:ext uri="{FF2B5EF4-FFF2-40B4-BE49-F238E27FC236}">
                <a16:creationId xmlns:a16="http://schemas.microsoft.com/office/drawing/2014/main" id="{98BC6D9B-29CE-C49E-5004-0FDFDD758655}"/>
              </a:ext>
            </a:extLst>
          </p:cNvPr>
          <p:cNvPicPr>
            <a:picLocks noChangeAspect="1"/>
          </p:cNvPicPr>
          <p:nvPr userDrawn="1"/>
        </p:nvPicPr>
        <p:blipFill>
          <a:blip r:embed="rId4"/>
          <a:stretch>
            <a:fillRect/>
          </a:stretch>
        </p:blipFill>
        <p:spPr>
          <a:xfrm>
            <a:off x="618400" y="5720080"/>
            <a:ext cx="1376393" cy="627379"/>
          </a:xfrm>
          <a:prstGeom prst="rect">
            <a:avLst/>
          </a:prstGeom>
        </p:spPr>
      </p:pic>
    </p:spTree>
    <p:extLst>
      <p:ext uri="{BB962C8B-B14F-4D97-AF65-F5344CB8AC3E}">
        <p14:creationId xmlns:p14="http://schemas.microsoft.com/office/powerpoint/2010/main" val="248485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dirty="0"/>
              <a:t>Klik om stijl te bewerken</a:t>
            </a:r>
          </a:p>
        </p:txBody>
      </p:sp>
      <p:sp>
        <p:nvSpPr>
          <p:cNvPr id="5" name="Tijdelijke aanduiding voor media 3">
            <a:extLst>
              <a:ext uri="{FF2B5EF4-FFF2-40B4-BE49-F238E27FC236}">
                <a16:creationId xmlns:a16="http://schemas.microsoft.com/office/drawing/2014/main" id="{A3C127DD-C4C3-710A-3301-7ED14FF9CD35}"/>
              </a:ext>
            </a:extLst>
          </p:cNvPr>
          <p:cNvSpPr>
            <a:spLocks noGrp="1"/>
          </p:cNvSpPr>
          <p:nvPr>
            <p:ph type="media" sz="quarter" idx="12"/>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82277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5" name="Tijdelijke aanduiding voor inhoud 4">
            <a:extLst>
              <a:ext uri="{FF2B5EF4-FFF2-40B4-BE49-F238E27FC236}">
                <a16:creationId xmlns:a16="http://schemas.microsoft.com/office/drawing/2014/main" id="{47D091A6-9778-7FCE-F231-346627290985}"/>
              </a:ext>
            </a:extLst>
          </p:cNvPr>
          <p:cNvSpPr>
            <a:spLocks noGrp="1"/>
          </p:cNvSpPr>
          <p:nvPr>
            <p:ph sz="quarter" idx="10"/>
          </p:nvPr>
        </p:nvSpPr>
        <p:spPr>
          <a:xfrm>
            <a:off x="720000" y="1800000"/>
            <a:ext cx="10515600" cy="3812400"/>
          </a:xfrm>
          <a:prstGeom prst="rect">
            <a:avLst/>
          </a:prstGeom>
        </p:spPr>
        <p:txBody>
          <a:bodyPr lIns="0" tIns="0" rIns="0" bIns="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7414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7" name="Tijdelijke aanduiding voor tekst 2">
            <a:extLst>
              <a:ext uri="{FF2B5EF4-FFF2-40B4-BE49-F238E27FC236}">
                <a16:creationId xmlns:a16="http://schemas.microsoft.com/office/drawing/2014/main" id="{B8EB6DF3-E9CE-398F-B783-4C68D3D184D0}"/>
              </a:ext>
            </a:extLst>
          </p:cNvPr>
          <p:cNvSpPr>
            <a:spLocks noGrp="1"/>
          </p:cNvSpPr>
          <p:nvPr>
            <p:ph idx="1" hasCustomPrompt="1"/>
          </p:nvPr>
        </p:nvSpPr>
        <p:spPr>
          <a:xfrm>
            <a:off x="720000" y="2340000"/>
            <a:ext cx="10515600" cy="2991895"/>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p:txBody>
      </p:sp>
      <p:sp>
        <p:nvSpPr>
          <p:cNvPr id="9" name="Tijdelijke aanduiding voor tekst 8">
            <a:extLst>
              <a:ext uri="{FF2B5EF4-FFF2-40B4-BE49-F238E27FC236}">
                <a16:creationId xmlns:a16="http://schemas.microsoft.com/office/drawing/2014/main" id="{22DBE8FA-7EED-1B56-30B6-173ED7F5B543}"/>
              </a:ext>
            </a:extLst>
          </p:cNvPr>
          <p:cNvSpPr>
            <a:spLocks noGrp="1"/>
          </p:cNvSpPr>
          <p:nvPr>
            <p:ph type="body" sz="quarter" idx="10" hasCustomPrompt="1"/>
          </p:nvPr>
        </p:nvSpPr>
        <p:spPr>
          <a:xfrm>
            <a:off x="720725" y="1800000"/>
            <a:ext cx="1051487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Tree>
    <p:extLst>
      <p:ext uri="{BB962C8B-B14F-4D97-AF65-F5344CB8AC3E}">
        <p14:creationId xmlns:p14="http://schemas.microsoft.com/office/powerpoint/2010/main" val="3168031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A3EF26-2C3B-EBC0-351F-FD29582456F9}"/>
              </a:ext>
            </a:extLst>
          </p:cNvPr>
          <p:cNvSpPr>
            <a:spLocks noGrp="1"/>
          </p:cNvSpPr>
          <p:nvPr>
            <p:ph idx="1" hasCustomPrompt="1"/>
          </p:nvPr>
        </p:nvSpPr>
        <p:spPr>
          <a:xfrm>
            <a:off x="72000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a:t>
            </a:r>
          </a:p>
        </p:txBody>
      </p:sp>
      <p:sp>
        <p:nvSpPr>
          <p:cNvPr id="4" name="Tijdelijke aanduiding voor tekst 8">
            <a:extLst>
              <a:ext uri="{FF2B5EF4-FFF2-40B4-BE49-F238E27FC236}">
                <a16:creationId xmlns:a16="http://schemas.microsoft.com/office/drawing/2014/main" id="{5FD57EF0-465D-48E5-935E-6C1C1E474BC6}"/>
              </a:ext>
            </a:extLst>
          </p:cNvPr>
          <p:cNvSpPr>
            <a:spLocks noGrp="1"/>
          </p:cNvSpPr>
          <p:nvPr>
            <p:ph type="body" sz="quarter" idx="10" hasCustomPrompt="1"/>
          </p:nvPr>
        </p:nvSpPr>
        <p:spPr>
          <a:xfrm>
            <a:off x="720725" y="1800000"/>
            <a:ext cx="916495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
        <p:nvSpPr>
          <p:cNvPr id="5" name="Tijdelijke aanduiding voor tekst 2">
            <a:extLst>
              <a:ext uri="{FF2B5EF4-FFF2-40B4-BE49-F238E27FC236}">
                <a16:creationId xmlns:a16="http://schemas.microsoft.com/office/drawing/2014/main" id="{CE6CA614-076B-8347-A83E-6D1C02931124}"/>
              </a:ext>
            </a:extLst>
          </p:cNvPr>
          <p:cNvSpPr>
            <a:spLocks noGrp="1"/>
          </p:cNvSpPr>
          <p:nvPr>
            <p:ph idx="11" hasCustomPrompt="1"/>
          </p:nvPr>
        </p:nvSpPr>
        <p:spPr>
          <a:xfrm>
            <a:off x="72000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2</a:t>
            </a:r>
          </a:p>
        </p:txBody>
      </p:sp>
      <p:sp>
        <p:nvSpPr>
          <p:cNvPr id="6" name="Tijdelijke aanduiding voor tekst 2">
            <a:extLst>
              <a:ext uri="{FF2B5EF4-FFF2-40B4-BE49-F238E27FC236}">
                <a16:creationId xmlns:a16="http://schemas.microsoft.com/office/drawing/2014/main" id="{8C1D64CF-0844-5FB7-6F47-823F4A9E0724}"/>
              </a:ext>
            </a:extLst>
          </p:cNvPr>
          <p:cNvSpPr>
            <a:spLocks noGrp="1"/>
          </p:cNvSpPr>
          <p:nvPr>
            <p:ph idx="12" hasCustomPrompt="1"/>
          </p:nvPr>
        </p:nvSpPr>
        <p:spPr>
          <a:xfrm>
            <a:off x="72000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3</a:t>
            </a:r>
          </a:p>
        </p:txBody>
      </p:sp>
      <p:sp>
        <p:nvSpPr>
          <p:cNvPr id="8" name="Tijdelijke aanduiding voor tekst 2">
            <a:extLst>
              <a:ext uri="{FF2B5EF4-FFF2-40B4-BE49-F238E27FC236}">
                <a16:creationId xmlns:a16="http://schemas.microsoft.com/office/drawing/2014/main" id="{72F334EB-D532-20CD-EAFA-C6B4C22CDE59}"/>
              </a:ext>
            </a:extLst>
          </p:cNvPr>
          <p:cNvSpPr>
            <a:spLocks noGrp="1"/>
          </p:cNvSpPr>
          <p:nvPr>
            <p:ph idx="13" hasCustomPrompt="1"/>
          </p:nvPr>
        </p:nvSpPr>
        <p:spPr>
          <a:xfrm>
            <a:off x="72000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4</a:t>
            </a:r>
          </a:p>
        </p:txBody>
      </p:sp>
      <p:sp>
        <p:nvSpPr>
          <p:cNvPr id="10" name="Tijdelijke aanduiding voor tekst 2">
            <a:extLst>
              <a:ext uri="{FF2B5EF4-FFF2-40B4-BE49-F238E27FC236}">
                <a16:creationId xmlns:a16="http://schemas.microsoft.com/office/drawing/2014/main" id="{2EEA7F57-4747-B565-867A-388C82816BFC}"/>
              </a:ext>
            </a:extLst>
          </p:cNvPr>
          <p:cNvSpPr>
            <a:spLocks noGrp="1"/>
          </p:cNvSpPr>
          <p:nvPr>
            <p:ph idx="14" hasCustomPrompt="1"/>
          </p:nvPr>
        </p:nvSpPr>
        <p:spPr>
          <a:xfrm>
            <a:off x="72000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5</a:t>
            </a:r>
          </a:p>
        </p:txBody>
      </p:sp>
      <p:sp>
        <p:nvSpPr>
          <p:cNvPr id="11" name="Tijdelijke aanduiding voor tekst 2">
            <a:extLst>
              <a:ext uri="{FF2B5EF4-FFF2-40B4-BE49-F238E27FC236}">
                <a16:creationId xmlns:a16="http://schemas.microsoft.com/office/drawing/2014/main" id="{DF144CDA-0CF2-D184-0A25-4B08B72257D4}"/>
              </a:ext>
            </a:extLst>
          </p:cNvPr>
          <p:cNvSpPr>
            <a:spLocks noGrp="1"/>
          </p:cNvSpPr>
          <p:nvPr>
            <p:ph idx="15" hasCustomPrompt="1"/>
          </p:nvPr>
        </p:nvSpPr>
        <p:spPr>
          <a:xfrm>
            <a:off x="72000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6</a:t>
            </a:r>
          </a:p>
        </p:txBody>
      </p:sp>
      <p:sp>
        <p:nvSpPr>
          <p:cNvPr id="12" name="Tijdelijke aanduiding voor tekst 2">
            <a:extLst>
              <a:ext uri="{FF2B5EF4-FFF2-40B4-BE49-F238E27FC236}">
                <a16:creationId xmlns:a16="http://schemas.microsoft.com/office/drawing/2014/main" id="{5B2347CA-12AC-2E07-5CC4-F7822966701F}"/>
              </a:ext>
            </a:extLst>
          </p:cNvPr>
          <p:cNvSpPr>
            <a:spLocks noGrp="1"/>
          </p:cNvSpPr>
          <p:nvPr>
            <p:ph idx="16" hasCustomPrompt="1"/>
          </p:nvPr>
        </p:nvSpPr>
        <p:spPr>
          <a:xfrm>
            <a:off x="553584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7</a:t>
            </a:r>
          </a:p>
        </p:txBody>
      </p:sp>
      <p:sp>
        <p:nvSpPr>
          <p:cNvPr id="13" name="Tijdelijke aanduiding voor tekst 2">
            <a:extLst>
              <a:ext uri="{FF2B5EF4-FFF2-40B4-BE49-F238E27FC236}">
                <a16:creationId xmlns:a16="http://schemas.microsoft.com/office/drawing/2014/main" id="{C10F724B-C343-6DE9-7397-F93E625447F6}"/>
              </a:ext>
            </a:extLst>
          </p:cNvPr>
          <p:cNvSpPr>
            <a:spLocks noGrp="1"/>
          </p:cNvSpPr>
          <p:nvPr>
            <p:ph idx="17" hasCustomPrompt="1"/>
          </p:nvPr>
        </p:nvSpPr>
        <p:spPr>
          <a:xfrm>
            <a:off x="553584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8</a:t>
            </a:r>
          </a:p>
        </p:txBody>
      </p:sp>
      <p:sp>
        <p:nvSpPr>
          <p:cNvPr id="14" name="Tijdelijke aanduiding voor tekst 2">
            <a:extLst>
              <a:ext uri="{FF2B5EF4-FFF2-40B4-BE49-F238E27FC236}">
                <a16:creationId xmlns:a16="http://schemas.microsoft.com/office/drawing/2014/main" id="{F1915F58-2C67-4A1C-E0D2-A9C1300A5036}"/>
              </a:ext>
            </a:extLst>
          </p:cNvPr>
          <p:cNvSpPr>
            <a:spLocks noGrp="1"/>
          </p:cNvSpPr>
          <p:nvPr>
            <p:ph idx="18" hasCustomPrompt="1"/>
          </p:nvPr>
        </p:nvSpPr>
        <p:spPr>
          <a:xfrm>
            <a:off x="553584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9</a:t>
            </a:r>
          </a:p>
        </p:txBody>
      </p:sp>
      <p:sp>
        <p:nvSpPr>
          <p:cNvPr id="15" name="Tijdelijke aanduiding voor tekst 2">
            <a:extLst>
              <a:ext uri="{FF2B5EF4-FFF2-40B4-BE49-F238E27FC236}">
                <a16:creationId xmlns:a16="http://schemas.microsoft.com/office/drawing/2014/main" id="{967DA870-5E69-8BF3-B201-AA578E54D69C}"/>
              </a:ext>
            </a:extLst>
          </p:cNvPr>
          <p:cNvSpPr>
            <a:spLocks noGrp="1"/>
          </p:cNvSpPr>
          <p:nvPr>
            <p:ph idx="19" hasCustomPrompt="1"/>
          </p:nvPr>
        </p:nvSpPr>
        <p:spPr>
          <a:xfrm>
            <a:off x="553584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10</a:t>
            </a:r>
          </a:p>
        </p:txBody>
      </p:sp>
      <p:sp>
        <p:nvSpPr>
          <p:cNvPr id="16" name="Tijdelijke aanduiding voor tekst 2">
            <a:extLst>
              <a:ext uri="{FF2B5EF4-FFF2-40B4-BE49-F238E27FC236}">
                <a16:creationId xmlns:a16="http://schemas.microsoft.com/office/drawing/2014/main" id="{8417F871-2655-6EC1-33F4-EB35D3F8067D}"/>
              </a:ext>
            </a:extLst>
          </p:cNvPr>
          <p:cNvSpPr>
            <a:spLocks noGrp="1"/>
          </p:cNvSpPr>
          <p:nvPr>
            <p:ph idx="20" hasCustomPrompt="1"/>
          </p:nvPr>
        </p:nvSpPr>
        <p:spPr>
          <a:xfrm>
            <a:off x="553584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11</a:t>
            </a:r>
          </a:p>
        </p:txBody>
      </p:sp>
      <p:sp>
        <p:nvSpPr>
          <p:cNvPr id="17" name="Tijdelijke aanduiding voor tekst 2">
            <a:extLst>
              <a:ext uri="{FF2B5EF4-FFF2-40B4-BE49-F238E27FC236}">
                <a16:creationId xmlns:a16="http://schemas.microsoft.com/office/drawing/2014/main" id="{958AF1A7-0D9A-F1CD-9DE8-F5ED379CABA6}"/>
              </a:ext>
            </a:extLst>
          </p:cNvPr>
          <p:cNvSpPr>
            <a:spLocks noGrp="1"/>
          </p:cNvSpPr>
          <p:nvPr>
            <p:ph idx="21" hasCustomPrompt="1"/>
          </p:nvPr>
        </p:nvSpPr>
        <p:spPr>
          <a:xfrm>
            <a:off x="553584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12</a:t>
            </a:r>
          </a:p>
        </p:txBody>
      </p:sp>
    </p:spTree>
    <p:extLst>
      <p:ext uri="{BB962C8B-B14F-4D97-AF65-F5344CB8AC3E}">
        <p14:creationId xmlns:p14="http://schemas.microsoft.com/office/powerpoint/2010/main" val="3388416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13" name="Tijdelijke aanduiding voor afbeelding 12">
            <a:extLst>
              <a:ext uri="{FF2B5EF4-FFF2-40B4-BE49-F238E27FC236}">
                <a16:creationId xmlns:a16="http://schemas.microsoft.com/office/drawing/2014/main" id="{B8A9C6B8-7249-D073-7F49-254EE446C2F0}"/>
              </a:ext>
            </a:extLst>
          </p:cNvPr>
          <p:cNvSpPr>
            <a:spLocks noGrp="1"/>
          </p:cNvSpPr>
          <p:nvPr>
            <p:ph type="pic" sz="quarter" idx="11"/>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2845140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dirty="0"/>
              <a:t>Klik om stijl te bewerken</a:t>
            </a:r>
          </a:p>
        </p:txBody>
      </p:sp>
      <p:sp>
        <p:nvSpPr>
          <p:cNvPr id="5" name="Tijdelijke aanduiding voor media 3">
            <a:extLst>
              <a:ext uri="{FF2B5EF4-FFF2-40B4-BE49-F238E27FC236}">
                <a16:creationId xmlns:a16="http://schemas.microsoft.com/office/drawing/2014/main" id="{A3C127DD-C4C3-710A-3301-7ED14FF9CD35}"/>
              </a:ext>
            </a:extLst>
          </p:cNvPr>
          <p:cNvSpPr>
            <a:spLocks noGrp="1"/>
          </p:cNvSpPr>
          <p:nvPr>
            <p:ph type="media" sz="quarter" idx="12"/>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1993371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97CF769C-B634-FAFE-1F1A-A821D82FD079}"/>
              </a:ext>
            </a:extLst>
          </p:cNvPr>
          <p:cNvSpPr>
            <a:spLocks noGrp="1"/>
          </p:cNvSpPr>
          <p:nvPr>
            <p:ph type="pic" sz="quarter" idx="10"/>
          </p:nvPr>
        </p:nvSpPr>
        <p:spPr>
          <a:xfrm>
            <a:off x="756240" y="725760"/>
            <a:ext cx="10679520" cy="5406480"/>
          </a:xfrm>
          <a:prstGeom prst="rect">
            <a:avLst/>
          </a:prstGeom>
        </p:spPr>
        <p:txBody>
          <a:bodyPr lIns="0" tIns="0" rIns="0" bIns="0" anchor="ctr" anchorCtr="1"/>
          <a:lstStyle/>
          <a:p>
            <a:endParaRPr lang="nl-NL"/>
          </a:p>
        </p:txBody>
      </p:sp>
    </p:spTree>
    <p:extLst>
      <p:ext uri="{BB962C8B-B14F-4D97-AF65-F5344CB8AC3E}">
        <p14:creationId xmlns:p14="http://schemas.microsoft.com/office/powerpoint/2010/main" val="95602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10" name="Tijdelijke aanduiding voor media 8">
            <a:extLst>
              <a:ext uri="{FF2B5EF4-FFF2-40B4-BE49-F238E27FC236}">
                <a16:creationId xmlns:a16="http://schemas.microsoft.com/office/drawing/2014/main" id="{9C67C151-FAD9-D7B8-0B07-4EE0F83B23F4}"/>
              </a:ext>
            </a:extLst>
          </p:cNvPr>
          <p:cNvSpPr>
            <a:spLocks noGrp="1"/>
          </p:cNvSpPr>
          <p:nvPr>
            <p:ph type="media" sz="quarter" idx="11"/>
          </p:nvPr>
        </p:nvSpPr>
        <p:spPr>
          <a:xfrm>
            <a:off x="756240" y="725760"/>
            <a:ext cx="10679520" cy="5406480"/>
          </a:xfrm>
          <a:prstGeom prst="rect">
            <a:avLst/>
          </a:prstGeom>
        </p:spPr>
        <p:txBody>
          <a:bodyPr lIns="0" tIns="0" rIns="0" bIns="0" anchor="ctr" anchorCtr="1"/>
          <a:lstStyle/>
          <a:p>
            <a:endParaRPr lang="nl-NL"/>
          </a:p>
        </p:txBody>
      </p:sp>
    </p:spTree>
    <p:extLst>
      <p:ext uri="{BB962C8B-B14F-4D97-AF65-F5344CB8AC3E}">
        <p14:creationId xmlns:p14="http://schemas.microsoft.com/office/powerpoint/2010/main" val="1813895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97CF769C-B634-FAFE-1F1A-A821D82FD079}"/>
              </a:ext>
            </a:extLst>
          </p:cNvPr>
          <p:cNvSpPr>
            <a:spLocks noGrp="1"/>
          </p:cNvSpPr>
          <p:nvPr>
            <p:ph type="pic" sz="quarter" idx="10"/>
          </p:nvPr>
        </p:nvSpPr>
        <p:spPr>
          <a:xfrm>
            <a:off x="756240" y="725760"/>
            <a:ext cx="10679520" cy="5406480"/>
          </a:xfrm>
          <a:prstGeom prst="rect">
            <a:avLst/>
          </a:prstGeom>
        </p:spPr>
        <p:txBody>
          <a:bodyPr lIns="0" tIns="0" rIns="0" bIns="0" anchor="ctr" anchorCtr="1"/>
          <a:lstStyle/>
          <a:p>
            <a:endParaRPr lang="nl-NL"/>
          </a:p>
        </p:txBody>
      </p:sp>
    </p:spTree>
    <p:extLst>
      <p:ext uri="{BB962C8B-B14F-4D97-AF65-F5344CB8AC3E}">
        <p14:creationId xmlns:p14="http://schemas.microsoft.com/office/powerpoint/2010/main" val="158709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10" name="Tijdelijke aanduiding voor media 8">
            <a:extLst>
              <a:ext uri="{FF2B5EF4-FFF2-40B4-BE49-F238E27FC236}">
                <a16:creationId xmlns:a16="http://schemas.microsoft.com/office/drawing/2014/main" id="{9C67C151-FAD9-D7B8-0B07-4EE0F83B23F4}"/>
              </a:ext>
            </a:extLst>
          </p:cNvPr>
          <p:cNvSpPr>
            <a:spLocks noGrp="1"/>
          </p:cNvSpPr>
          <p:nvPr>
            <p:ph type="media" sz="quarter" idx="11"/>
          </p:nvPr>
        </p:nvSpPr>
        <p:spPr>
          <a:xfrm>
            <a:off x="756240" y="725760"/>
            <a:ext cx="10679520" cy="5406480"/>
          </a:xfrm>
          <a:prstGeom prst="rect">
            <a:avLst/>
          </a:prstGeom>
        </p:spPr>
        <p:txBody>
          <a:bodyPr lIns="0" tIns="0" rIns="0" bIns="0" anchor="ctr" anchorCtr="1"/>
          <a:lstStyle/>
          <a:p>
            <a:endParaRPr lang="nl-NL"/>
          </a:p>
        </p:txBody>
      </p:sp>
    </p:spTree>
    <p:extLst>
      <p:ext uri="{BB962C8B-B14F-4D97-AF65-F5344CB8AC3E}">
        <p14:creationId xmlns:p14="http://schemas.microsoft.com/office/powerpoint/2010/main" val="133162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bg>
      <p:bgPr>
        <a:solidFill>
          <a:srgbClr val="E3193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B4EDEBE-793F-E575-842E-92614DBA205D}"/>
              </a:ext>
            </a:extLst>
          </p:cNvPr>
          <p:cNvPicPr>
            <a:picLocks noChangeAspect="1"/>
          </p:cNvPicPr>
          <p:nvPr userDrawn="1"/>
        </p:nvPicPr>
        <p:blipFill>
          <a:blip r:embed="rId2"/>
          <a:stretch>
            <a:fillRect/>
          </a:stretch>
        </p:blipFill>
        <p:spPr>
          <a:xfrm>
            <a:off x="0" y="5254831"/>
            <a:ext cx="7772400" cy="1603169"/>
          </a:xfrm>
          <a:prstGeom prst="rect">
            <a:avLst/>
          </a:prstGeom>
        </p:spPr>
      </p:pic>
      <p:pic>
        <p:nvPicPr>
          <p:cNvPr id="8" name="Afbeelding 7">
            <a:extLst>
              <a:ext uri="{FF2B5EF4-FFF2-40B4-BE49-F238E27FC236}">
                <a16:creationId xmlns:a16="http://schemas.microsoft.com/office/drawing/2014/main" id="{A0232B9A-E855-4472-2DDD-81345A37AFEF}"/>
              </a:ext>
            </a:extLst>
          </p:cNvPr>
          <p:cNvPicPr>
            <a:picLocks noChangeAspect="1"/>
          </p:cNvPicPr>
          <p:nvPr userDrawn="1"/>
        </p:nvPicPr>
        <p:blipFill>
          <a:blip r:embed="rId3"/>
          <a:stretch>
            <a:fillRect/>
          </a:stretch>
        </p:blipFill>
        <p:spPr>
          <a:xfrm>
            <a:off x="2808247" y="894080"/>
            <a:ext cx="9520913" cy="8283193"/>
          </a:xfrm>
          <a:prstGeom prst="rect">
            <a:avLst/>
          </a:prstGeom>
        </p:spPr>
      </p:pic>
      <p:sp>
        <p:nvSpPr>
          <p:cNvPr id="10" name="Tijdelijke aanduiding voor tekst 10">
            <a:extLst>
              <a:ext uri="{FF2B5EF4-FFF2-40B4-BE49-F238E27FC236}">
                <a16:creationId xmlns:a16="http://schemas.microsoft.com/office/drawing/2014/main" id="{40F54922-3291-4347-3FC6-68F6ECF09829}"/>
              </a:ext>
            </a:extLst>
          </p:cNvPr>
          <p:cNvSpPr>
            <a:spLocks noGrp="1"/>
          </p:cNvSpPr>
          <p:nvPr>
            <p:ph type="body" sz="quarter" idx="10" hasCustomPrompt="1"/>
          </p:nvPr>
        </p:nvSpPr>
        <p:spPr>
          <a:xfrm>
            <a:off x="619125" y="1981518"/>
            <a:ext cx="7072313" cy="387798"/>
          </a:xfrm>
          <a:prstGeom prst="rect">
            <a:avLst/>
          </a:prstGeom>
        </p:spPr>
        <p:txBody>
          <a:bodyPr lIns="0" tIns="0" rIns="0" bIns="0">
            <a:no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sz="2800" b="0" dirty="0" err="1"/>
              <a:t>PulseCath</a:t>
            </a:r>
            <a:endParaRPr lang="nl-NL" sz="2800" b="0" dirty="0"/>
          </a:p>
        </p:txBody>
      </p:sp>
      <p:sp>
        <p:nvSpPr>
          <p:cNvPr id="11" name="Titel 5">
            <a:extLst>
              <a:ext uri="{FF2B5EF4-FFF2-40B4-BE49-F238E27FC236}">
                <a16:creationId xmlns:a16="http://schemas.microsoft.com/office/drawing/2014/main" id="{C515BB09-DDE8-8A72-6409-C8F134F3617B}"/>
              </a:ext>
            </a:extLst>
          </p:cNvPr>
          <p:cNvSpPr>
            <a:spLocks noGrp="1"/>
          </p:cNvSpPr>
          <p:nvPr>
            <p:ph type="title" hasCustomPrompt="1"/>
          </p:nvPr>
        </p:nvSpPr>
        <p:spPr>
          <a:xfrm>
            <a:off x="618400" y="1051559"/>
            <a:ext cx="9815920" cy="627380"/>
          </a:xfrm>
          <a:prstGeom prst="rect">
            <a:avLst/>
          </a:prstGeom>
        </p:spPr>
        <p:txBody>
          <a:bodyPr lIns="0" tIns="0" rIns="0" bIns="0"/>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err="1"/>
              <a:t>PulseCath</a:t>
            </a:r>
            <a:endParaRPr lang="nl-NL" dirty="0"/>
          </a:p>
        </p:txBody>
      </p:sp>
      <p:pic>
        <p:nvPicPr>
          <p:cNvPr id="13" name="Afbeelding 12">
            <a:extLst>
              <a:ext uri="{FF2B5EF4-FFF2-40B4-BE49-F238E27FC236}">
                <a16:creationId xmlns:a16="http://schemas.microsoft.com/office/drawing/2014/main" id="{98BC6D9B-29CE-C49E-5004-0FDFDD758655}"/>
              </a:ext>
            </a:extLst>
          </p:cNvPr>
          <p:cNvPicPr>
            <a:picLocks noChangeAspect="1"/>
          </p:cNvPicPr>
          <p:nvPr userDrawn="1"/>
        </p:nvPicPr>
        <p:blipFill>
          <a:blip r:embed="rId4"/>
          <a:stretch>
            <a:fillRect/>
          </a:stretch>
        </p:blipFill>
        <p:spPr>
          <a:xfrm>
            <a:off x="618400" y="5720080"/>
            <a:ext cx="1376393" cy="627379"/>
          </a:xfrm>
          <a:prstGeom prst="rect">
            <a:avLst/>
          </a:prstGeom>
        </p:spPr>
      </p:pic>
    </p:spTree>
    <p:extLst>
      <p:ext uri="{BB962C8B-B14F-4D97-AF65-F5344CB8AC3E}">
        <p14:creationId xmlns:p14="http://schemas.microsoft.com/office/powerpoint/2010/main" val="3739539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97CF769C-B634-FAFE-1F1A-A821D82FD079}"/>
              </a:ext>
            </a:extLst>
          </p:cNvPr>
          <p:cNvSpPr>
            <a:spLocks noGrp="1"/>
          </p:cNvSpPr>
          <p:nvPr>
            <p:ph type="pic" sz="quarter" idx="10"/>
          </p:nvPr>
        </p:nvSpPr>
        <p:spPr>
          <a:xfrm>
            <a:off x="756240" y="725760"/>
            <a:ext cx="10679520" cy="5406480"/>
          </a:xfrm>
          <a:prstGeom prst="rect">
            <a:avLst/>
          </a:prstGeom>
        </p:spPr>
        <p:txBody>
          <a:bodyPr lIns="0" tIns="0" rIns="0" bIns="0" anchor="ctr" anchorCtr="1"/>
          <a:lstStyle/>
          <a:p>
            <a:endParaRPr lang="nl-NL"/>
          </a:p>
        </p:txBody>
      </p:sp>
    </p:spTree>
    <p:extLst>
      <p:ext uri="{BB962C8B-B14F-4D97-AF65-F5344CB8AC3E}">
        <p14:creationId xmlns:p14="http://schemas.microsoft.com/office/powerpoint/2010/main" val="3839668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10" name="Tijdelijke aanduiding voor media 8">
            <a:extLst>
              <a:ext uri="{FF2B5EF4-FFF2-40B4-BE49-F238E27FC236}">
                <a16:creationId xmlns:a16="http://schemas.microsoft.com/office/drawing/2014/main" id="{9C67C151-FAD9-D7B8-0B07-4EE0F83B23F4}"/>
              </a:ext>
            </a:extLst>
          </p:cNvPr>
          <p:cNvSpPr>
            <a:spLocks noGrp="1"/>
          </p:cNvSpPr>
          <p:nvPr>
            <p:ph type="media" sz="quarter" idx="11"/>
          </p:nvPr>
        </p:nvSpPr>
        <p:spPr>
          <a:xfrm>
            <a:off x="756240" y="725760"/>
            <a:ext cx="10679520" cy="5406480"/>
          </a:xfrm>
          <a:prstGeom prst="rect">
            <a:avLst/>
          </a:prstGeom>
        </p:spPr>
        <p:txBody>
          <a:bodyPr lIns="0" tIns="0" rIns="0" bIns="0" anchor="ctr" anchorCtr="1"/>
          <a:lstStyle/>
          <a:p>
            <a:endParaRPr lang="nl-NL"/>
          </a:p>
        </p:txBody>
      </p:sp>
    </p:spTree>
    <p:extLst>
      <p:ext uri="{BB962C8B-B14F-4D97-AF65-F5344CB8AC3E}">
        <p14:creationId xmlns:p14="http://schemas.microsoft.com/office/powerpoint/2010/main" val="393750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rgbClr val="FF9D0A"/>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199AA5B-C426-95F6-C745-43E5C9F3921F}"/>
              </a:ext>
            </a:extLst>
          </p:cNvPr>
          <p:cNvPicPr>
            <a:picLocks noChangeAspect="1"/>
          </p:cNvPicPr>
          <p:nvPr userDrawn="1"/>
        </p:nvPicPr>
        <p:blipFill>
          <a:blip r:embed="rId2"/>
          <a:stretch>
            <a:fillRect/>
          </a:stretch>
        </p:blipFill>
        <p:spPr>
          <a:xfrm>
            <a:off x="0" y="5254831"/>
            <a:ext cx="7772400" cy="1603169"/>
          </a:xfrm>
          <a:prstGeom prst="rect">
            <a:avLst/>
          </a:prstGeom>
        </p:spPr>
      </p:pic>
      <p:pic>
        <p:nvPicPr>
          <p:cNvPr id="8" name="Afbeelding 7">
            <a:extLst>
              <a:ext uri="{FF2B5EF4-FFF2-40B4-BE49-F238E27FC236}">
                <a16:creationId xmlns:a16="http://schemas.microsoft.com/office/drawing/2014/main" id="{A0232B9A-E855-4472-2DDD-81345A37AFEF}"/>
              </a:ext>
            </a:extLst>
          </p:cNvPr>
          <p:cNvPicPr>
            <a:picLocks noChangeAspect="1"/>
          </p:cNvPicPr>
          <p:nvPr userDrawn="1"/>
        </p:nvPicPr>
        <p:blipFill>
          <a:blip r:embed="rId3"/>
          <a:stretch>
            <a:fillRect/>
          </a:stretch>
        </p:blipFill>
        <p:spPr>
          <a:xfrm>
            <a:off x="2808247" y="894080"/>
            <a:ext cx="9520913" cy="8283193"/>
          </a:xfrm>
          <a:prstGeom prst="rect">
            <a:avLst/>
          </a:prstGeom>
        </p:spPr>
      </p:pic>
      <p:sp>
        <p:nvSpPr>
          <p:cNvPr id="2" name="Titel 5">
            <a:extLst>
              <a:ext uri="{FF2B5EF4-FFF2-40B4-BE49-F238E27FC236}">
                <a16:creationId xmlns:a16="http://schemas.microsoft.com/office/drawing/2014/main" id="{B6A7967E-EBB5-972C-427A-117EBA8A0418}"/>
              </a:ext>
            </a:extLst>
          </p:cNvPr>
          <p:cNvSpPr>
            <a:spLocks noGrp="1"/>
          </p:cNvSpPr>
          <p:nvPr>
            <p:ph type="title" hasCustomPrompt="1"/>
          </p:nvPr>
        </p:nvSpPr>
        <p:spPr>
          <a:xfrm>
            <a:off x="618400" y="1051559"/>
            <a:ext cx="9815920" cy="627380"/>
          </a:xfrm>
          <a:prstGeom prst="rect">
            <a:avLst/>
          </a:prstGeom>
        </p:spPr>
        <p:txBody>
          <a:bodyPr lIns="0" tIns="0" rIns="0" bIns="0"/>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err="1"/>
              <a:t>PulseCath</a:t>
            </a:r>
            <a:endParaRPr lang="nl-NL" dirty="0"/>
          </a:p>
        </p:txBody>
      </p:sp>
      <p:sp>
        <p:nvSpPr>
          <p:cNvPr id="3" name="Tijdelijke aanduiding voor tekst 10">
            <a:extLst>
              <a:ext uri="{FF2B5EF4-FFF2-40B4-BE49-F238E27FC236}">
                <a16:creationId xmlns:a16="http://schemas.microsoft.com/office/drawing/2014/main" id="{F6189A53-1931-5598-6700-2BAD9B3F4A10}"/>
              </a:ext>
            </a:extLst>
          </p:cNvPr>
          <p:cNvSpPr>
            <a:spLocks noGrp="1"/>
          </p:cNvSpPr>
          <p:nvPr>
            <p:ph type="body" sz="quarter" idx="10" hasCustomPrompt="1"/>
          </p:nvPr>
        </p:nvSpPr>
        <p:spPr>
          <a:xfrm>
            <a:off x="619125" y="1981518"/>
            <a:ext cx="7072313" cy="387798"/>
          </a:xfrm>
          <a:prstGeom prst="rect">
            <a:avLst/>
          </a:prstGeom>
        </p:spPr>
        <p:txBody>
          <a:bodyPr lIns="0" tIns="0" rIns="0" bIns="0">
            <a:noAutofit/>
          </a:bodyPr>
          <a:lstStyle>
            <a:lvl1pPr marL="0" indent="0">
              <a:buNone/>
              <a:defRPr sz="1800">
                <a:solidFill>
                  <a:srgbClr val="363636"/>
                </a:solidFill>
                <a:latin typeface="Verdana" panose="020B0604030504040204" pitchFamily="34" charset="0"/>
                <a:ea typeface="Verdana" panose="020B0604030504040204" pitchFamily="34" charset="0"/>
                <a:cs typeface="Verdana" panose="020B0604030504040204" pitchFamily="34" charset="0"/>
              </a:defRPr>
            </a:lvl1pPr>
          </a:lstStyle>
          <a:p>
            <a:r>
              <a:rPr lang="nl-NL" sz="2800" b="0" dirty="0" err="1"/>
              <a:t>PulseCath</a:t>
            </a:r>
            <a:endParaRPr lang="nl-NL" sz="2800" b="0" dirty="0"/>
          </a:p>
        </p:txBody>
      </p:sp>
      <p:pic>
        <p:nvPicPr>
          <p:cNvPr id="6" name="Afbeelding 5">
            <a:extLst>
              <a:ext uri="{FF2B5EF4-FFF2-40B4-BE49-F238E27FC236}">
                <a16:creationId xmlns:a16="http://schemas.microsoft.com/office/drawing/2014/main" id="{9FA8EC65-A412-684A-B290-47BB9587791B}"/>
              </a:ext>
            </a:extLst>
          </p:cNvPr>
          <p:cNvPicPr>
            <a:picLocks noChangeAspect="1"/>
          </p:cNvPicPr>
          <p:nvPr userDrawn="1"/>
        </p:nvPicPr>
        <p:blipFill>
          <a:blip r:embed="rId4"/>
          <a:stretch>
            <a:fillRect/>
          </a:stretch>
        </p:blipFill>
        <p:spPr>
          <a:xfrm>
            <a:off x="618400" y="5720080"/>
            <a:ext cx="1376393" cy="627379"/>
          </a:xfrm>
          <a:prstGeom prst="rect">
            <a:avLst/>
          </a:prstGeom>
        </p:spPr>
      </p:pic>
    </p:spTree>
    <p:extLst>
      <p:ext uri="{BB962C8B-B14F-4D97-AF65-F5344CB8AC3E}">
        <p14:creationId xmlns:p14="http://schemas.microsoft.com/office/powerpoint/2010/main" val="305019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dia">
    <p:bg>
      <p:bgPr>
        <a:solidFill>
          <a:srgbClr val="FF9D0A"/>
        </a:solidFill>
        <a:effectLst/>
      </p:bgPr>
    </p:bg>
    <p:spTree>
      <p:nvGrpSpPr>
        <p:cNvPr id="1" name=""/>
        <p:cNvGrpSpPr/>
        <p:nvPr/>
      </p:nvGrpSpPr>
      <p:grpSpPr>
        <a:xfrm>
          <a:off x="0" y="0"/>
          <a:ext cx="0" cy="0"/>
          <a:chOff x="0" y="0"/>
          <a:chExt cx="0" cy="0"/>
        </a:xfrm>
      </p:grpSpPr>
      <p:pic>
        <p:nvPicPr>
          <p:cNvPr id="5" name="Afbeelding 4" descr="Afbeelding met zwart, overdekt, donker&#10;&#10;Automatisch gegenereerde beschrijving">
            <a:extLst>
              <a:ext uri="{FF2B5EF4-FFF2-40B4-BE49-F238E27FC236}">
                <a16:creationId xmlns:a16="http://schemas.microsoft.com/office/drawing/2014/main" id="{70F89D44-26CD-2A59-64D0-37A1E65A35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7284" y="-569617"/>
            <a:ext cx="5562599" cy="8343899"/>
          </a:xfrm>
          <a:prstGeom prst="rect">
            <a:avLst/>
          </a:prstGeom>
        </p:spPr>
      </p:pic>
      <p:pic>
        <p:nvPicPr>
          <p:cNvPr id="4" name="Afbeelding 3">
            <a:extLst>
              <a:ext uri="{FF2B5EF4-FFF2-40B4-BE49-F238E27FC236}">
                <a16:creationId xmlns:a16="http://schemas.microsoft.com/office/drawing/2014/main" id="{0199AA5B-C426-95F6-C745-43E5C9F3921F}"/>
              </a:ext>
            </a:extLst>
          </p:cNvPr>
          <p:cNvPicPr>
            <a:picLocks noChangeAspect="1"/>
          </p:cNvPicPr>
          <p:nvPr userDrawn="1"/>
        </p:nvPicPr>
        <p:blipFill>
          <a:blip r:embed="rId3"/>
          <a:stretch>
            <a:fillRect/>
          </a:stretch>
        </p:blipFill>
        <p:spPr>
          <a:xfrm>
            <a:off x="0" y="5254831"/>
            <a:ext cx="7772400" cy="1603169"/>
          </a:xfrm>
          <a:prstGeom prst="rect">
            <a:avLst/>
          </a:prstGeom>
        </p:spPr>
      </p:pic>
      <p:sp>
        <p:nvSpPr>
          <p:cNvPr id="2" name="Titel 5">
            <a:extLst>
              <a:ext uri="{FF2B5EF4-FFF2-40B4-BE49-F238E27FC236}">
                <a16:creationId xmlns:a16="http://schemas.microsoft.com/office/drawing/2014/main" id="{B6A7967E-EBB5-972C-427A-117EBA8A0418}"/>
              </a:ext>
            </a:extLst>
          </p:cNvPr>
          <p:cNvSpPr>
            <a:spLocks noGrp="1"/>
          </p:cNvSpPr>
          <p:nvPr>
            <p:ph type="title" hasCustomPrompt="1"/>
          </p:nvPr>
        </p:nvSpPr>
        <p:spPr>
          <a:xfrm>
            <a:off x="618400" y="1051559"/>
            <a:ext cx="9815920" cy="627380"/>
          </a:xfrm>
          <a:prstGeom prst="rect">
            <a:avLst/>
          </a:prstGeom>
        </p:spPr>
        <p:txBody>
          <a:bodyPr lIns="0" tIns="0" rIns="0" bIns="0"/>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err="1"/>
              <a:t>PulseCath</a:t>
            </a:r>
            <a:endParaRPr lang="nl-NL" dirty="0"/>
          </a:p>
        </p:txBody>
      </p:sp>
      <p:sp>
        <p:nvSpPr>
          <p:cNvPr id="3" name="Tijdelijke aanduiding voor tekst 10">
            <a:extLst>
              <a:ext uri="{FF2B5EF4-FFF2-40B4-BE49-F238E27FC236}">
                <a16:creationId xmlns:a16="http://schemas.microsoft.com/office/drawing/2014/main" id="{F6189A53-1931-5598-6700-2BAD9B3F4A10}"/>
              </a:ext>
            </a:extLst>
          </p:cNvPr>
          <p:cNvSpPr>
            <a:spLocks noGrp="1"/>
          </p:cNvSpPr>
          <p:nvPr>
            <p:ph type="body" sz="quarter" idx="10" hasCustomPrompt="1"/>
          </p:nvPr>
        </p:nvSpPr>
        <p:spPr>
          <a:xfrm>
            <a:off x="619125" y="1981518"/>
            <a:ext cx="7072313" cy="387798"/>
          </a:xfrm>
          <a:prstGeom prst="rect">
            <a:avLst/>
          </a:prstGeom>
        </p:spPr>
        <p:txBody>
          <a:bodyPr lIns="0" tIns="0" rIns="0" bIns="0">
            <a:noAutofit/>
          </a:bodyPr>
          <a:lstStyle>
            <a:lvl1pPr marL="0" indent="0">
              <a:buNone/>
              <a:defRPr sz="1800">
                <a:solidFill>
                  <a:srgbClr val="363636"/>
                </a:solidFill>
                <a:latin typeface="Verdana" panose="020B0604030504040204" pitchFamily="34" charset="0"/>
                <a:ea typeface="Verdana" panose="020B0604030504040204" pitchFamily="34" charset="0"/>
                <a:cs typeface="Verdana" panose="020B0604030504040204" pitchFamily="34" charset="0"/>
              </a:defRPr>
            </a:lvl1pPr>
          </a:lstStyle>
          <a:p>
            <a:r>
              <a:rPr lang="nl-NL" sz="2800" b="0" dirty="0" err="1"/>
              <a:t>PulseCath</a:t>
            </a:r>
            <a:endParaRPr lang="nl-NL" sz="2800" b="0" dirty="0"/>
          </a:p>
        </p:txBody>
      </p:sp>
      <p:pic>
        <p:nvPicPr>
          <p:cNvPr id="6" name="Afbeelding 5">
            <a:extLst>
              <a:ext uri="{FF2B5EF4-FFF2-40B4-BE49-F238E27FC236}">
                <a16:creationId xmlns:a16="http://schemas.microsoft.com/office/drawing/2014/main" id="{9FA8EC65-A412-684A-B290-47BB9587791B}"/>
              </a:ext>
            </a:extLst>
          </p:cNvPr>
          <p:cNvPicPr>
            <a:picLocks noChangeAspect="1"/>
          </p:cNvPicPr>
          <p:nvPr userDrawn="1"/>
        </p:nvPicPr>
        <p:blipFill>
          <a:blip r:embed="rId4"/>
          <a:stretch>
            <a:fillRect/>
          </a:stretch>
        </p:blipFill>
        <p:spPr>
          <a:xfrm>
            <a:off x="618400" y="5720080"/>
            <a:ext cx="1376393" cy="627379"/>
          </a:xfrm>
          <a:prstGeom prst="rect">
            <a:avLst/>
          </a:prstGeom>
        </p:spPr>
      </p:pic>
    </p:spTree>
    <p:extLst>
      <p:ext uri="{BB962C8B-B14F-4D97-AF65-F5344CB8AC3E}">
        <p14:creationId xmlns:p14="http://schemas.microsoft.com/office/powerpoint/2010/main" val="28819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5" name="Tijdelijke aanduiding voor inhoud 4">
            <a:extLst>
              <a:ext uri="{FF2B5EF4-FFF2-40B4-BE49-F238E27FC236}">
                <a16:creationId xmlns:a16="http://schemas.microsoft.com/office/drawing/2014/main" id="{47D091A6-9778-7FCE-F231-346627290985}"/>
              </a:ext>
            </a:extLst>
          </p:cNvPr>
          <p:cNvSpPr>
            <a:spLocks noGrp="1"/>
          </p:cNvSpPr>
          <p:nvPr>
            <p:ph sz="quarter" idx="10"/>
          </p:nvPr>
        </p:nvSpPr>
        <p:spPr>
          <a:xfrm>
            <a:off x="720000" y="1800000"/>
            <a:ext cx="10515600" cy="3812400"/>
          </a:xfrm>
          <a:prstGeom prst="rect">
            <a:avLst/>
          </a:prstGeom>
        </p:spPr>
        <p:txBody>
          <a:bodyPr lIns="0" tIns="0" rIns="0" bIns="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9892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7" name="Tijdelijke aanduiding voor tekst 2">
            <a:extLst>
              <a:ext uri="{FF2B5EF4-FFF2-40B4-BE49-F238E27FC236}">
                <a16:creationId xmlns:a16="http://schemas.microsoft.com/office/drawing/2014/main" id="{B8EB6DF3-E9CE-398F-B783-4C68D3D184D0}"/>
              </a:ext>
            </a:extLst>
          </p:cNvPr>
          <p:cNvSpPr>
            <a:spLocks noGrp="1"/>
          </p:cNvSpPr>
          <p:nvPr>
            <p:ph idx="1" hasCustomPrompt="1"/>
          </p:nvPr>
        </p:nvSpPr>
        <p:spPr>
          <a:xfrm>
            <a:off x="720000" y="2340000"/>
            <a:ext cx="10515600" cy="2991895"/>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Klikken om de tekststijl van het model te bewerken</a:t>
            </a:r>
          </a:p>
        </p:txBody>
      </p:sp>
      <p:sp>
        <p:nvSpPr>
          <p:cNvPr id="9" name="Tijdelijke aanduiding voor tekst 8">
            <a:extLst>
              <a:ext uri="{FF2B5EF4-FFF2-40B4-BE49-F238E27FC236}">
                <a16:creationId xmlns:a16="http://schemas.microsoft.com/office/drawing/2014/main" id="{22DBE8FA-7EED-1B56-30B6-173ED7F5B543}"/>
              </a:ext>
            </a:extLst>
          </p:cNvPr>
          <p:cNvSpPr>
            <a:spLocks noGrp="1"/>
          </p:cNvSpPr>
          <p:nvPr>
            <p:ph type="body" sz="quarter" idx="10" hasCustomPrompt="1"/>
          </p:nvPr>
        </p:nvSpPr>
        <p:spPr>
          <a:xfrm>
            <a:off x="720725" y="1800000"/>
            <a:ext cx="1051487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Tree>
    <p:extLst>
      <p:ext uri="{BB962C8B-B14F-4D97-AF65-F5344CB8AC3E}">
        <p14:creationId xmlns:p14="http://schemas.microsoft.com/office/powerpoint/2010/main" val="142662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7" name="Tijdelijke aanduiding voor tekst 2">
            <a:extLst>
              <a:ext uri="{FF2B5EF4-FFF2-40B4-BE49-F238E27FC236}">
                <a16:creationId xmlns:a16="http://schemas.microsoft.com/office/drawing/2014/main" id="{B8EB6DF3-E9CE-398F-B783-4C68D3D184D0}"/>
              </a:ext>
            </a:extLst>
          </p:cNvPr>
          <p:cNvSpPr>
            <a:spLocks noGrp="1"/>
          </p:cNvSpPr>
          <p:nvPr>
            <p:ph idx="1" hasCustomPrompt="1"/>
          </p:nvPr>
        </p:nvSpPr>
        <p:spPr>
          <a:xfrm>
            <a:off x="72000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a:t>
            </a:r>
          </a:p>
        </p:txBody>
      </p:sp>
      <p:sp>
        <p:nvSpPr>
          <p:cNvPr id="9" name="Tijdelijke aanduiding voor tekst 8">
            <a:extLst>
              <a:ext uri="{FF2B5EF4-FFF2-40B4-BE49-F238E27FC236}">
                <a16:creationId xmlns:a16="http://schemas.microsoft.com/office/drawing/2014/main" id="{22DBE8FA-7EED-1B56-30B6-173ED7F5B543}"/>
              </a:ext>
            </a:extLst>
          </p:cNvPr>
          <p:cNvSpPr>
            <a:spLocks noGrp="1"/>
          </p:cNvSpPr>
          <p:nvPr>
            <p:ph type="body" sz="quarter" idx="10" hasCustomPrompt="1"/>
          </p:nvPr>
        </p:nvSpPr>
        <p:spPr>
          <a:xfrm>
            <a:off x="720725" y="1800000"/>
            <a:ext cx="9164955" cy="294640"/>
          </a:xfrm>
          <a:prstGeom prst="rect">
            <a:avLst/>
          </a:prstGeom>
        </p:spPr>
        <p:txBody>
          <a:bodyPr lIns="0" tIns="0" rIns="0" bIns="0"/>
          <a:lstStyle>
            <a:lvl1pPr>
              <a:defRPr sz="2200">
                <a:solidFill>
                  <a:srgbClr val="E31930"/>
                </a:solidFill>
              </a:defRPr>
            </a:lvl1pPr>
          </a:lstStyle>
          <a:p>
            <a:pPr lvl="0"/>
            <a:r>
              <a:rPr lang="nl-NL" dirty="0"/>
              <a:t>Hier komt een subtitel</a:t>
            </a:r>
          </a:p>
        </p:txBody>
      </p:sp>
      <p:sp>
        <p:nvSpPr>
          <p:cNvPr id="3" name="Tijdelijke aanduiding voor tekst 2">
            <a:extLst>
              <a:ext uri="{FF2B5EF4-FFF2-40B4-BE49-F238E27FC236}">
                <a16:creationId xmlns:a16="http://schemas.microsoft.com/office/drawing/2014/main" id="{03706DB3-1119-EF2D-EC80-F6C1111484B5}"/>
              </a:ext>
            </a:extLst>
          </p:cNvPr>
          <p:cNvSpPr>
            <a:spLocks noGrp="1"/>
          </p:cNvSpPr>
          <p:nvPr>
            <p:ph idx="11" hasCustomPrompt="1"/>
          </p:nvPr>
        </p:nvSpPr>
        <p:spPr>
          <a:xfrm>
            <a:off x="72000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2</a:t>
            </a:r>
          </a:p>
        </p:txBody>
      </p:sp>
      <p:sp>
        <p:nvSpPr>
          <p:cNvPr id="4" name="Tijdelijke aanduiding voor tekst 2">
            <a:extLst>
              <a:ext uri="{FF2B5EF4-FFF2-40B4-BE49-F238E27FC236}">
                <a16:creationId xmlns:a16="http://schemas.microsoft.com/office/drawing/2014/main" id="{F0716439-EF5C-5D3B-6CB7-F17595BA8563}"/>
              </a:ext>
            </a:extLst>
          </p:cNvPr>
          <p:cNvSpPr>
            <a:spLocks noGrp="1"/>
          </p:cNvSpPr>
          <p:nvPr>
            <p:ph idx="12" hasCustomPrompt="1"/>
          </p:nvPr>
        </p:nvSpPr>
        <p:spPr>
          <a:xfrm>
            <a:off x="72000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3</a:t>
            </a:r>
          </a:p>
        </p:txBody>
      </p:sp>
      <p:sp>
        <p:nvSpPr>
          <p:cNvPr id="5" name="Tijdelijke aanduiding voor tekst 2">
            <a:extLst>
              <a:ext uri="{FF2B5EF4-FFF2-40B4-BE49-F238E27FC236}">
                <a16:creationId xmlns:a16="http://schemas.microsoft.com/office/drawing/2014/main" id="{C7274EFD-6398-7C51-D5BC-8853A1DA314F}"/>
              </a:ext>
            </a:extLst>
          </p:cNvPr>
          <p:cNvSpPr>
            <a:spLocks noGrp="1"/>
          </p:cNvSpPr>
          <p:nvPr>
            <p:ph idx="13" hasCustomPrompt="1"/>
          </p:nvPr>
        </p:nvSpPr>
        <p:spPr>
          <a:xfrm>
            <a:off x="72000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4</a:t>
            </a:r>
          </a:p>
        </p:txBody>
      </p:sp>
      <p:sp>
        <p:nvSpPr>
          <p:cNvPr id="6" name="Tijdelijke aanduiding voor tekst 2">
            <a:extLst>
              <a:ext uri="{FF2B5EF4-FFF2-40B4-BE49-F238E27FC236}">
                <a16:creationId xmlns:a16="http://schemas.microsoft.com/office/drawing/2014/main" id="{6B5DDC36-55BB-15F9-CB4B-C686A0530CCF}"/>
              </a:ext>
            </a:extLst>
          </p:cNvPr>
          <p:cNvSpPr>
            <a:spLocks noGrp="1"/>
          </p:cNvSpPr>
          <p:nvPr>
            <p:ph idx="14" hasCustomPrompt="1"/>
          </p:nvPr>
        </p:nvSpPr>
        <p:spPr>
          <a:xfrm>
            <a:off x="72000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5</a:t>
            </a:r>
          </a:p>
        </p:txBody>
      </p:sp>
      <p:sp>
        <p:nvSpPr>
          <p:cNvPr id="8" name="Tijdelijke aanduiding voor tekst 2">
            <a:extLst>
              <a:ext uri="{FF2B5EF4-FFF2-40B4-BE49-F238E27FC236}">
                <a16:creationId xmlns:a16="http://schemas.microsoft.com/office/drawing/2014/main" id="{225E924E-CDD5-733C-E84B-FF0426CF26D7}"/>
              </a:ext>
            </a:extLst>
          </p:cNvPr>
          <p:cNvSpPr>
            <a:spLocks noGrp="1"/>
          </p:cNvSpPr>
          <p:nvPr>
            <p:ph idx="15" hasCustomPrompt="1"/>
          </p:nvPr>
        </p:nvSpPr>
        <p:spPr>
          <a:xfrm>
            <a:off x="72000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6</a:t>
            </a:r>
          </a:p>
        </p:txBody>
      </p:sp>
      <p:sp>
        <p:nvSpPr>
          <p:cNvPr id="10" name="Tijdelijke aanduiding voor tekst 2">
            <a:extLst>
              <a:ext uri="{FF2B5EF4-FFF2-40B4-BE49-F238E27FC236}">
                <a16:creationId xmlns:a16="http://schemas.microsoft.com/office/drawing/2014/main" id="{19F6EED0-CAA1-A9E5-EFFD-E86D2F11E615}"/>
              </a:ext>
            </a:extLst>
          </p:cNvPr>
          <p:cNvSpPr>
            <a:spLocks noGrp="1"/>
          </p:cNvSpPr>
          <p:nvPr>
            <p:ph idx="16" hasCustomPrompt="1"/>
          </p:nvPr>
        </p:nvSpPr>
        <p:spPr>
          <a:xfrm>
            <a:off x="5535840" y="234000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7</a:t>
            </a:r>
          </a:p>
        </p:txBody>
      </p:sp>
      <p:sp>
        <p:nvSpPr>
          <p:cNvPr id="11" name="Tijdelijke aanduiding voor tekst 2">
            <a:extLst>
              <a:ext uri="{FF2B5EF4-FFF2-40B4-BE49-F238E27FC236}">
                <a16:creationId xmlns:a16="http://schemas.microsoft.com/office/drawing/2014/main" id="{C3A2C491-2FEC-5173-31E3-92FFCAF6C2B5}"/>
              </a:ext>
            </a:extLst>
          </p:cNvPr>
          <p:cNvSpPr>
            <a:spLocks noGrp="1"/>
          </p:cNvSpPr>
          <p:nvPr>
            <p:ph idx="17" hasCustomPrompt="1"/>
          </p:nvPr>
        </p:nvSpPr>
        <p:spPr>
          <a:xfrm>
            <a:off x="5535840" y="2860192"/>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8</a:t>
            </a:r>
          </a:p>
        </p:txBody>
      </p:sp>
      <p:sp>
        <p:nvSpPr>
          <p:cNvPr id="12" name="Tijdelijke aanduiding voor tekst 2">
            <a:extLst>
              <a:ext uri="{FF2B5EF4-FFF2-40B4-BE49-F238E27FC236}">
                <a16:creationId xmlns:a16="http://schemas.microsoft.com/office/drawing/2014/main" id="{088290EF-10C2-0FEB-D161-912F75FCA7AA}"/>
              </a:ext>
            </a:extLst>
          </p:cNvPr>
          <p:cNvSpPr>
            <a:spLocks noGrp="1"/>
          </p:cNvSpPr>
          <p:nvPr>
            <p:ph idx="18" hasCustomPrompt="1"/>
          </p:nvPr>
        </p:nvSpPr>
        <p:spPr>
          <a:xfrm>
            <a:off x="5535840" y="3380384"/>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9</a:t>
            </a:r>
          </a:p>
        </p:txBody>
      </p:sp>
      <p:sp>
        <p:nvSpPr>
          <p:cNvPr id="13" name="Tijdelijke aanduiding voor tekst 2">
            <a:extLst>
              <a:ext uri="{FF2B5EF4-FFF2-40B4-BE49-F238E27FC236}">
                <a16:creationId xmlns:a16="http://schemas.microsoft.com/office/drawing/2014/main" id="{E6C13232-42B0-064A-CF74-43FFD29CD6DF}"/>
              </a:ext>
            </a:extLst>
          </p:cNvPr>
          <p:cNvSpPr>
            <a:spLocks noGrp="1"/>
          </p:cNvSpPr>
          <p:nvPr>
            <p:ph idx="19" hasCustomPrompt="1"/>
          </p:nvPr>
        </p:nvSpPr>
        <p:spPr>
          <a:xfrm>
            <a:off x="5535840" y="3900576"/>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10</a:t>
            </a:r>
          </a:p>
        </p:txBody>
      </p:sp>
      <p:sp>
        <p:nvSpPr>
          <p:cNvPr id="14" name="Tijdelijke aanduiding voor tekst 2">
            <a:extLst>
              <a:ext uri="{FF2B5EF4-FFF2-40B4-BE49-F238E27FC236}">
                <a16:creationId xmlns:a16="http://schemas.microsoft.com/office/drawing/2014/main" id="{7272BC02-18FE-E973-FA4A-1C80E91CA895}"/>
              </a:ext>
            </a:extLst>
          </p:cNvPr>
          <p:cNvSpPr>
            <a:spLocks noGrp="1"/>
          </p:cNvSpPr>
          <p:nvPr>
            <p:ph idx="20" hasCustomPrompt="1"/>
          </p:nvPr>
        </p:nvSpPr>
        <p:spPr>
          <a:xfrm>
            <a:off x="5535840" y="4420768"/>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11</a:t>
            </a:r>
          </a:p>
        </p:txBody>
      </p:sp>
      <p:sp>
        <p:nvSpPr>
          <p:cNvPr id="15" name="Tijdelijke aanduiding voor tekst 2">
            <a:extLst>
              <a:ext uri="{FF2B5EF4-FFF2-40B4-BE49-F238E27FC236}">
                <a16:creationId xmlns:a16="http://schemas.microsoft.com/office/drawing/2014/main" id="{283184B5-C47D-81A1-24D6-3C731808CFD5}"/>
              </a:ext>
            </a:extLst>
          </p:cNvPr>
          <p:cNvSpPr>
            <a:spLocks noGrp="1"/>
          </p:cNvSpPr>
          <p:nvPr>
            <p:ph idx="21" hasCustomPrompt="1"/>
          </p:nvPr>
        </p:nvSpPr>
        <p:spPr>
          <a:xfrm>
            <a:off x="5535840" y="4940960"/>
            <a:ext cx="4349840" cy="294641"/>
          </a:xfrm>
          <a:prstGeom prst="rect">
            <a:avLst/>
          </a:prstGeom>
        </p:spPr>
        <p:txBody>
          <a:bodyPr vert="horz" lIns="0" tIns="0" rIns="0" bIns="0" rtlCol="0">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Titel 12</a:t>
            </a:r>
          </a:p>
        </p:txBody>
      </p:sp>
    </p:spTree>
    <p:extLst>
      <p:ext uri="{BB962C8B-B14F-4D97-AF65-F5344CB8AC3E}">
        <p14:creationId xmlns:p14="http://schemas.microsoft.com/office/powerpoint/2010/main" val="255113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32EE-3C88-D741-6986-4D718A29215E}"/>
              </a:ext>
            </a:extLst>
          </p:cNvPr>
          <p:cNvSpPr>
            <a:spLocks noGrp="1"/>
          </p:cNvSpPr>
          <p:nvPr>
            <p:ph type="title"/>
          </p:nvPr>
        </p:nvSpPr>
        <p:spPr/>
        <p:txBody>
          <a:bodyPr/>
          <a:lstStyle/>
          <a:p>
            <a:r>
              <a:rPr lang="nl-NL"/>
              <a:t>Klik om stijl te bewerken</a:t>
            </a:r>
          </a:p>
        </p:txBody>
      </p:sp>
      <p:sp>
        <p:nvSpPr>
          <p:cNvPr id="13" name="Tijdelijke aanduiding voor afbeelding 12">
            <a:extLst>
              <a:ext uri="{FF2B5EF4-FFF2-40B4-BE49-F238E27FC236}">
                <a16:creationId xmlns:a16="http://schemas.microsoft.com/office/drawing/2014/main" id="{B8A9C6B8-7249-D073-7F49-254EE446C2F0}"/>
              </a:ext>
            </a:extLst>
          </p:cNvPr>
          <p:cNvSpPr>
            <a:spLocks noGrp="1"/>
          </p:cNvSpPr>
          <p:nvPr>
            <p:ph type="pic" sz="quarter" idx="11"/>
          </p:nvPr>
        </p:nvSpPr>
        <p:spPr>
          <a:xfrm>
            <a:off x="720000" y="1800000"/>
            <a:ext cx="9307920" cy="4600800"/>
          </a:xfrm>
          <a:prstGeom prst="rect">
            <a:avLst/>
          </a:prstGeom>
        </p:spPr>
        <p:txBody>
          <a:bodyPr lIns="0" tIns="0" rIns="0" bIns="0"/>
          <a:lstStyle/>
          <a:p>
            <a:endParaRPr lang="nl-NL"/>
          </a:p>
        </p:txBody>
      </p:sp>
    </p:spTree>
    <p:extLst>
      <p:ext uri="{BB962C8B-B14F-4D97-AF65-F5344CB8AC3E}">
        <p14:creationId xmlns:p14="http://schemas.microsoft.com/office/powerpoint/2010/main" val="3157743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19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25885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95" r:id="rId3"/>
    <p:sldLayoutId id="2147483650"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85040E-1E67-3B84-1E95-445F29B38DB4}"/>
              </a:ext>
            </a:extLst>
          </p:cNvPr>
          <p:cNvSpPr>
            <a:spLocks noGrp="1"/>
          </p:cNvSpPr>
          <p:nvPr>
            <p:ph type="title"/>
          </p:nvPr>
        </p:nvSpPr>
        <p:spPr>
          <a:xfrm>
            <a:off x="0" y="0"/>
            <a:ext cx="12192000" cy="1280159"/>
          </a:xfrm>
          <a:prstGeom prst="rect">
            <a:avLst/>
          </a:prstGeom>
          <a:solidFill>
            <a:srgbClr val="FF9D0A"/>
          </a:solidFill>
        </p:spPr>
        <p:txBody>
          <a:bodyPr vert="horz" lIns="720000" tIns="360000" rIns="720000" bIns="0" rtlCol="0" anchor="ctr">
            <a:normAutofit/>
          </a:bodyPr>
          <a:lstStyle/>
          <a:p>
            <a:r>
              <a:rPr lang="nl-NL" dirty="0"/>
              <a:t>Klik om stijl te bewerken</a:t>
            </a:r>
          </a:p>
        </p:txBody>
      </p:sp>
      <p:pic>
        <p:nvPicPr>
          <p:cNvPr id="7" name="Afbeelding 6">
            <a:extLst>
              <a:ext uri="{FF2B5EF4-FFF2-40B4-BE49-F238E27FC236}">
                <a16:creationId xmlns:a16="http://schemas.microsoft.com/office/drawing/2014/main" id="{AD5A39FF-EAF8-7881-B3D1-96ABCD0122C8}"/>
              </a:ext>
            </a:extLst>
          </p:cNvPr>
          <p:cNvPicPr>
            <a:picLocks noChangeAspect="1"/>
          </p:cNvPicPr>
          <p:nvPr userDrawn="1"/>
        </p:nvPicPr>
        <p:blipFill>
          <a:blip r:embed="rId7"/>
          <a:stretch>
            <a:fillRect/>
          </a:stretch>
        </p:blipFill>
        <p:spPr>
          <a:xfrm>
            <a:off x="10637856" y="5905056"/>
            <a:ext cx="1110200" cy="506045"/>
          </a:xfrm>
          <a:prstGeom prst="rect">
            <a:avLst/>
          </a:prstGeom>
        </p:spPr>
      </p:pic>
    </p:spTree>
    <p:extLst>
      <p:ext uri="{BB962C8B-B14F-4D97-AF65-F5344CB8AC3E}">
        <p14:creationId xmlns:p14="http://schemas.microsoft.com/office/powerpoint/2010/main" val="4360842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85040E-1E67-3B84-1E95-445F29B38DB4}"/>
              </a:ext>
            </a:extLst>
          </p:cNvPr>
          <p:cNvSpPr>
            <a:spLocks noGrp="1"/>
          </p:cNvSpPr>
          <p:nvPr>
            <p:ph type="title"/>
          </p:nvPr>
        </p:nvSpPr>
        <p:spPr>
          <a:xfrm>
            <a:off x="0" y="0"/>
            <a:ext cx="12192000" cy="1280159"/>
          </a:xfrm>
          <a:prstGeom prst="rect">
            <a:avLst/>
          </a:prstGeom>
          <a:solidFill>
            <a:srgbClr val="E31930"/>
          </a:solidFill>
        </p:spPr>
        <p:txBody>
          <a:bodyPr vert="horz" lIns="720000" tIns="360000" rIns="720000" bIns="0" rtlCol="0" anchor="ctr">
            <a:normAutofit/>
          </a:bodyPr>
          <a:lstStyle/>
          <a:p>
            <a:r>
              <a:rPr lang="nl-NL" dirty="0"/>
              <a:t>Klik om stijl te bewerken</a:t>
            </a:r>
          </a:p>
        </p:txBody>
      </p:sp>
      <p:pic>
        <p:nvPicPr>
          <p:cNvPr id="7" name="Afbeelding 6">
            <a:extLst>
              <a:ext uri="{FF2B5EF4-FFF2-40B4-BE49-F238E27FC236}">
                <a16:creationId xmlns:a16="http://schemas.microsoft.com/office/drawing/2014/main" id="{AD5A39FF-EAF8-7881-B3D1-96ABCD0122C8}"/>
              </a:ext>
            </a:extLst>
          </p:cNvPr>
          <p:cNvPicPr>
            <a:picLocks noChangeAspect="1"/>
          </p:cNvPicPr>
          <p:nvPr userDrawn="1"/>
        </p:nvPicPr>
        <p:blipFill>
          <a:blip r:embed="rId7"/>
          <a:stretch>
            <a:fillRect/>
          </a:stretch>
        </p:blipFill>
        <p:spPr>
          <a:xfrm>
            <a:off x="10637856" y="5905056"/>
            <a:ext cx="1110200" cy="506045"/>
          </a:xfrm>
          <a:prstGeom prst="rect">
            <a:avLst/>
          </a:prstGeom>
        </p:spPr>
      </p:pic>
    </p:spTree>
    <p:extLst>
      <p:ext uri="{BB962C8B-B14F-4D97-AF65-F5344CB8AC3E}">
        <p14:creationId xmlns:p14="http://schemas.microsoft.com/office/powerpoint/2010/main" val="3646553268"/>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81" r:id="rId3"/>
    <p:sldLayoutId id="2147483654" r:id="rId4"/>
    <p:sldLayoutId id="2147483656" r:id="rId5"/>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85040E-1E67-3B84-1E95-445F29B38DB4}"/>
              </a:ext>
            </a:extLst>
          </p:cNvPr>
          <p:cNvSpPr>
            <a:spLocks noGrp="1"/>
          </p:cNvSpPr>
          <p:nvPr>
            <p:ph type="title"/>
          </p:nvPr>
        </p:nvSpPr>
        <p:spPr>
          <a:xfrm>
            <a:off x="0" y="0"/>
            <a:ext cx="12192000" cy="1280159"/>
          </a:xfrm>
          <a:prstGeom prst="rect">
            <a:avLst/>
          </a:prstGeom>
          <a:solidFill>
            <a:srgbClr val="FF9D0A"/>
          </a:solidFill>
        </p:spPr>
        <p:txBody>
          <a:bodyPr vert="horz" lIns="720000" tIns="360000" rIns="720000" bIns="0" rtlCol="0" anchor="ctr">
            <a:normAutofit/>
          </a:bodyPr>
          <a:lstStyle/>
          <a:p>
            <a:r>
              <a:rPr lang="nl-NL" dirty="0"/>
              <a:t>Klik om stijl te bewerken</a:t>
            </a:r>
          </a:p>
        </p:txBody>
      </p:sp>
      <p:pic>
        <p:nvPicPr>
          <p:cNvPr id="7" name="Afbeelding 6">
            <a:extLst>
              <a:ext uri="{FF2B5EF4-FFF2-40B4-BE49-F238E27FC236}">
                <a16:creationId xmlns:a16="http://schemas.microsoft.com/office/drawing/2014/main" id="{AD5A39FF-EAF8-7881-B3D1-96ABCD0122C8}"/>
              </a:ext>
            </a:extLst>
          </p:cNvPr>
          <p:cNvPicPr>
            <a:picLocks noChangeAspect="1"/>
          </p:cNvPicPr>
          <p:nvPr userDrawn="1"/>
        </p:nvPicPr>
        <p:blipFill>
          <a:blip r:embed="rId7"/>
          <a:stretch>
            <a:fillRect/>
          </a:stretch>
        </p:blipFill>
        <p:spPr>
          <a:xfrm>
            <a:off x="10637856" y="5905056"/>
            <a:ext cx="1110200" cy="506045"/>
          </a:xfrm>
          <a:prstGeom prst="rect">
            <a:avLst/>
          </a:prstGeom>
        </p:spPr>
      </p:pic>
      <p:pic>
        <p:nvPicPr>
          <p:cNvPr id="5" name="Afbeelding 4">
            <a:extLst>
              <a:ext uri="{FF2B5EF4-FFF2-40B4-BE49-F238E27FC236}">
                <a16:creationId xmlns:a16="http://schemas.microsoft.com/office/drawing/2014/main" id="{0AD321C8-2FB8-0F3F-E10B-8D223E086FDE}"/>
              </a:ext>
            </a:extLst>
          </p:cNvPr>
          <p:cNvPicPr>
            <a:picLocks noChangeAspect="1"/>
          </p:cNvPicPr>
          <p:nvPr userDrawn="1"/>
        </p:nvPicPr>
        <p:blipFill>
          <a:blip r:embed="rId8"/>
          <a:stretch>
            <a:fillRect/>
          </a:stretch>
        </p:blipFill>
        <p:spPr>
          <a:xfrm>
            <a:off x="7896182" y="-264160"/>
            <a:ext cx="6397075" cy="6858000"/>
          </a:xfrm>
          <a:prstGeom prst="rect">
            <a:avLst/>
          </a:prstGeom>
        </p:spPr>
      </p:pic>
    </p:spTree>
    <p:extLst>
      <p:ext uri="{BB962C8B-B14F-4D97-AF65-F5344CB8AC3E}">
        <p14:creationId xmlns:p14="http://schemas.microsoft.com/office/powerpoint/2010/main" val="18592275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85040E-1E67-3B84-1E95-445F29B38DB4}"/>
              </a:ext>
            </a:extLst>
          </p:cNvPr>
          <p:cNvSpPr>
            <a:spLocks noGrp="1"/>
          </p:cNvSpPr>
          <p:nvPr>
            <p:ph type="title"/>
          </p:nvPr>
        </p:nvSpPr>
        <p:spPr>
          <a:xfrm>
            <a:off x="0" y="0"/>
            <a:ext cx="12192000" cy="1280159"/>
          </a:xfrm>
          <a:prstGeom prst="rect">
            <a:avLst/>
          </a:prstGeom>
          <a:solidFill>
            <a:srgbClr val="E31930"/>
          </a:solidFill>
        </p:spPr>
        <p:txBody>
          <a:bodyPr vert="horz" lIns="720000" tIns="360000" rIns="720000" bIns="0" rtlCol="0" anchor="ctr">
            <a:normAutofit/>
          </a:bodyPr>
          <a:lstStyle/>
          <a:p>
            <a:r>
              <a:rPr lang="nl-NL" dirty="0"/>
              <a:t>Klik om stijl te bewerken</a:t>
            </a:r>
          </a:p>
        </p:txBody>
      </p:sp>
      <p:pic>
        <p:nvPicPr>
          <p:cNvPr id="7" name="Afbeelding 6">
            <a:extLst>
              <a:ext uri="{FF2B5EF4-FFF2-40B4-BE49-F238E27FC236}">
                <a16:creationId xmlns:a16="http://schemas.microsoft.com/office/drawing/2014/main" id="{AD5A39FF-EAF8-7881-B3D1-96ABCD0122C8}"/>
              </a:ext>
            </a:extLst>
          </p:cNvPr>
          <p:cNvPicPr>
            <a:picLocks noChangeAspect="1"/>
          </p:cNvPicPr>
          <p:nvPr userDrawn="1"/>
        </p:nvPicPr>
        <p:blipFill>
          <a:blip r:embed="rId7"/>
          <a:stretch>
            <a:fillRect/>
          </a:stretch>
        </p:blipFill>
        <p:spPr>
          <a:xfrm>
            <a:off x="10637856" y="5905056"/>
            <a:ext cx="1110200" cy="506045"/>
          </a:xfrm>
          <a:prstGeom prst="rect">
            <a:avLst/>
          </a:prstGeom>
        </p:spPr>
      </p:pic>
      <p:pic>
        <p:nvPicPr>
          <p:cNvPr id="5" name="Afbeelding 4">
            <a:extLst>
              <a:ext uri="{FF2B5EF4-FFF2-40B4-BE49-F238E27FC236}">
                <a16:creationId xmlns:a16="http://schemas.microsoft.com/office/drawing/2014/main" id="{0AD321C8-2FB8-0F3F-E10B-8D223E086FDE}"/>
              </a:ext>
            </a:extLst>
          </p:cNvPr>
          <p:cNvPicPr>
            <a:picLocks noChangeAspect="1"/>
          </p:cNvPicPr>
          <p:nvPr userDrawn="1"/>
        </p:nvPicPr>
        <p:blipFill>
          <a:blip r:embed="rId8"/>
          <a:stretch>
            <a:fillRect/>
          </a:stretch>
        </p:blipFill>
        <p:spPr>
          <a:xfrm>
            <a:off x="7896182" y="-264160"/>
            <a:ext cx="6397075" cy="6858000"/>
          </a:xfrm>
          <a:prstGeom prst="rect">
            <a:avLst/>
          </a:prstGeom>
        </p:spPr>
      </p:pic>
    </p:spTree>
    <p:extLst>
      <p:ext uri="{BB962C8B-B14F-4D97-AF65-F5344CB8AC3E}">
        <p14:creationId xmlns:p14="http://schemas.microsoft.com/office/powerpoint/2010/main" val="391844705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82" r:id="rId3"/>
    <p:sldLayoutId id="2147483661" r:id="rId4"/>
    <p:sldLayoutId id="2147483662" r:id="rId5"/>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661430"/>
      </p:ext>
    </p:extLst>
  </p:cSld>
  <p:clrMap bg1="lt1" tx1="dk1" bg2="lt2" tx2="dk2" accent1="accent1" accent2="accent2" accent3="accent3" accent4="accent4" accent5="accent5" accent6="accent6" hlink="hlink" folHlink="folHlink"/>
  <p:sldLayoutIdLst>
    <p:sldLayoutId id="2147483664"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319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005734"/>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9D0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083995"/>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pubmed.ncbi.nlm.nih.gov/31934785/" TargetMode="External"/><Relationship Id="rId3" Type="http://schemas.openxmlformats.org/officeDocument/2006/relationships/hyperlink" Target="https://pubmed.ncbi.nlm.nih.gov/28216471/" TargetMode="External"/><Relationship Id="rId7" Type="http://schemas.openxmlformats.org/officeDocument/2006/relationships/hyperlink" Target="https://pubmed.ncbi.nlm.nih.gov/31630819/" TargetMode="External"/><Relationship Id="rId12" Type="http://schemas.openxmlformats.org/officeDocument/2006/relationships/hyperlink" Target="https://pubmed.ncbi.nlm.nih.gov/35331637/" TargetMode="External"/><Relationship Id="rId2" Type="http://schemas.openxmlformats.org/officeDocument/2006/relationships/hyperlink" Target="https://pubmed.ncbi.nlm.nih.gov/26603991/" TargetMode="External"/><Relationship Id="rId1" Type="http://schemas.openxmlformats.org/officeDocument/2006/relationships/slideLayout" Target="../slideLayouts/slideLayout7.xml"/><Relationship Id="rId6" Type="http://schemas.openxmlformats.org/officeDocument/2006/relationships/hyperlink" Target="https://pubmed.ncbi.nlm.nih.gov/29437034/" TargetMode="External"/><Relationship Id="rId11" Type="http://schemas.openxmlformats.org/officeDocument/2006/relationships/hyperlink" Target="https://www.sciencedirect.com/science/article/pii/S2666084920309013" TargetMode="External"/><Relationship Id="rId5" Type="http://schemas.openxmlformats.org/officeDocument/2006/relationships/hyperlink" Target="https://pubmed.ncbi.nlm.nih.gov/31020087/" TargetMode="External"/><Relationship Id="rId10" Type="http://schemas.openxmlformats.org/officeDocument/2006/relationships/hyperlink" Target="https://www.nii-kpssz.com/jour/article/view/678?locale=en_US" TargetMode="External"/><Relationship Id="rId4" Type="http://schemas.openxmlformats.org/officeDocument/2006/relationships/hyperlink" Target="https://pubmed.ncbi.nlm.nih.gov/28111968/" TargetMode="External"/><Relationship Id="rId9" Type="http://schemas.openxmlformats.org/officeDocument/2006/relationships/hyperlink" Target="https://pubmed.ncbi.nlm.nih.gov/3247056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0AED16-5534-0C88-EBFF-88775FE9286D}"/>
              </a:ext>
            </a:extLst>
          </p:cNvPr>
          <p:cNvSpPr>
            <a:spLocks noGrp="1"/>
          </p:cNvSpPr>
          <p:nvPr>
            <p:ph type="title"/>
          </p:nvPr>
        </p:nvSpPr>
        <p:spPr/>
        <p:txBody>
          <a:bodyPr/>
          <a:lstStyle/>
          <a:p>
            <a:r>
              <a:rPr lang="nl-NL" dirty="0"/>
              <a:t>The PULSE trial</a:t>
            </a:r>
          </a:p>
        </p:txBody>
      </p:sp>
      <p:sp>
        <p:nvSpPr>
          <p:cNvPr id="5" name="Tijdelijke aanduiding voor tekst 4">
            <a:extLst>
              <a:ext uri="{FF2B5EF4-FFF2-40B4-BE49-F238E27FC236}">
                <a16:creationId xmlns:a16="http://schemas.microsoft.com/office/drawing/2014/main" id="{4CEC6BBB-EC90-CC65-7C1D-FBEACB78022A}"/>
              </a:ext>
            </a:extLst>
          </p:cNvPr>
          <p:cNvSpPr>
            <a:spLocks noGrp="1"/>
          </p:cNvSpPr>
          <p:nvPr>
            <p:ph type="body" sz="quarter" idx="10"/>
          </p:nvPr>
        </p:nvSpPr>
        <p:spPr>
          <a:xfrm>
            <a:off x="619125" y="1981517"/>
            <a:ext cx="5828809" cy="2599909"/>
          </a:xfrm>
        </p:spPr>
        <p:txBody>
          <a:bodyPr/>
          <a:lstStyle/>
          <a:p>
            <a:r>
              <a:rPr lang="en-US" sz="1800" b="1" dirty="0">
                <a:solidFill>
                  <a:schemeClr val="bg1"/>
                </a:solidFill>
                <a:latin typeface="Candara" pitchFamily="34" charset="0"/>
              </a:rPr>
              <a:t>Effect of next generation pulsatile mechanical circulatory support on </a:t>
            </a:r>
          </a:p>
          <a:p>
            <a:r>
              <a:rPr lang="en-US" sz="3200" b="1" dirty="0">
                <a:latin typeface="Candara" pitchFamily="34" charset="0"/>
              </a:rPr>
              <a:t>Effect of next generation pulsatile mechanical circulatory support on cardiac mechanics </a:t>
            </a:r>
            <a:endParaRPr lang="en-US" sz="3200" b="1" dirty="0">
              <a:solidFill>
                <a:schemeClr val="tx1"/>
              </a:solidFill>
              <a:latin typeface="Candara" pitchFamily="34" charset="0"/>
            </a:endParaRPr>
          </a:p>
          <a:p>
            <a:endParaRPr lang="nl-NL" dirty="0"/>
          </a:p>
        </p:txBody>
      </p:sp>
    </p:spTree>
    <p:extLst>
      <p:ext uri="{BB962C8B-B14F-4D97-AF65-F5344CB8AC3E}">
        <p14:creationId xmlns:p14="http://schemas.microsoft.com/office/powerpoint/2010/main" val="111873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en-GB" sz="3200" dirty="0"/>
              <a:t>Clinical Outcomes in the PULSE trial</a:t>
            </a:r>
            <a:br>
              <a:rPr lang="en-NL" sz="3200" dirty="0"/>
            </a:br>
            <a:endParaRPr lang="nl-NL" dirty="0"/>
          </a:p>
        </p:txBody>
      </p:sp>
      <p:sp>
        <p:nvSpPr>
          <p:cNvPr id="5" name="Tekstvak 6">
            <a:extLst>
              <a:ext uri="{FF2B5EF4-FFF2-40B4-BE49-F238E27FC236}">
                <a16:creationId xmlns:a16="http://schemas.microsoft.com/office/drawing/2014/main" id="{7E403977-2578-4D43-A025-9F3E68B55410}"/>
              </a:ext>
            </a:extLst>
          </p:cNvPr>
          <p:cNvSpPr txBox="1"/>
          <p:nvPr/>
        </p:nvSpPr>
        <p:spPr>
          <a:xfrm>
            <a:off x="122296" y="6565047"/>
            <a:ext cx="6106160" cy="246221"/>
          </a:xfrm>
          <a:prstGeom prst="rect">
            <a:avLst/>
          </a:prstGeom>
          <a:noFill/>
        </p:spPr>
        <p:txBody>
          <a:bodyPr wrap="square">
            <a:spAutoFit/>
          </a:bodyPr>
          <a:lstStyle/>
          <a:p>
            <a:r>
              <a:rPr lang="en-US" sz="1000" i="1" dirty="0"/>
              <a:t>Important: the PULSE trial is not powered to allow for definitive conclusions on clinical endpoints.</a:t>
            </a:r>
          </a:p>
        </p:txBody>
      </p:sp>
      <p:pic>
        <p:nvPicPr>
          <p:cNvPr id="6" name="Picture 5">
            <a:extLst>
              <a:ext uri="{FF2B5EF4-FFF2-40B4-BE49-F238E27FC236}">
                <a16:creationId xmlns:a16="http://schemas.microsoft.com/office/drawing/2014/main" id="{1A9A3849-28C6-F435-DAD1-C998A92C2B23}"/>
              </a:ext>
            </a:extLst>
          </p:cNvPr>
          <p:cNvPicPr>
            <a:picLocks noChangeAspect="1"/>
          </p:cNvPicPr>
          <p:nvPr/>
        </p:nvPicPr>
        <p:blipFill>
          <a:blip r:embed="rId3"/>
          <a:stretch>
            <a:fillRect/>
          </a:stretch>
        </p:blipFill>
        <p:spPr>
          <a:xfrm>
            <a:off x="0" y="1677027"/>
            <a:ext cx="5504688" cy="3503946"/>
          </a:xfrm>
          <a:prstGeom prst="rect">
            <a:avLst/>
          </a:prstGeom>
        </p:spPr>
      </p:pic>
      <p:pic>
        <p:nvPicPr>
          <p:cNvPr id="7" name="Picture 6">
            <a:extLst>
              <a:ext uri="{FF2B5EF4-FFF2-40B4-BE49-F238E27FC236}">
                <a16:creationId xmlns:a16="http://schemas.microsoft.com/office/drawing/2014/main" id="{236AD4C8-C3C0-D9A6-E2B2-B78FD58C9FBB}"/>
              </a:ext>
            </a:extLst>
          </p:cNvPr>
          <p:cNvPicPr>
            <a:picLocks noChangeAspect="1"/>
          </p:cNvPicPr>
          <p:nvPr/>
        </p:nvPicPr>
        <p:blipFill>
          <a:blip r:embed="rId4"/>
          <a:stretch>
            <a:fillRect/>
          </a:stretch>
        </p:blipFill>
        <p:spPr>
          <a:xfrm>
            <a:off x="5748528" y="1280159"/>
            <a:ext cx="4904232" cy="5506249"/>
          </a:xfrm>
          <a:prstGeom prst="rect">
            <a:avLst/>
          </a:prstGeom>
        </p:spPr>
      </p:pic>
    </p:spTree>
    <p:extLst>
      <p:ext uri="{BB962C8B-B14F-4D97-AF65-F5344CB8AC3E}">
        <p14:creationId xmlns:p14="http://schemas.microsoft.com/office/powerpoint/2010/main" val="134770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nl-NL" dirty="0"/>
              <a:t>Conclusion</a:t>
            </a:r>
          </a:p>
        </p:txBody>
      </p:sp>
      <p:sp>
        <p:nvSpPr>
          <p:cNvPr id="5" name="Tijdelijke aanduiding voor inhoud 2">
            <a:extLst>
              <a:ext uri="{FF2B5EF4-FFF2-40B4-BE49-F238E27FC236}">
                <a16:creationId xmlns:a16="http://schemas.microsoft.com/office/drawing/2014/main" id="{FDD7C362-CF66-4924-C019-C7F17DBA5269}"/>
              </a:ext>
            </a:extLst>
          </p:cNvPr>
          <p:cNvSpPr>
            <a:spLocks noGrp="1"/>
          </p:cNvSpPr>
          <p:nvPr>
            <p:ph idx="1"/>
          </p:nvPr>
        </p:nvSpPr>
        <p:spPr>
          <a:xfrm>
            <a:off x="838200" y="1825625"/>
            <a:ext cx="10515600" cy="4351338"/>
          </a:xfrm>
        </p:spPr>
        <p:txBody>
          <a:bodyPr/>
          <a:lstStyle/>
          <a:p>
            <a:r>
              <a:rPr lang="en-US" sz="2000" dirty="0"/>
              <a:t>The trial demonstrates:</a:t>
            </a:r>
          </a:p>
          <a:p>
            <a:pPr lvl="1"/>
            <a:r>
              <a:rPr lang="en-US" sz="2000" dirty="0" err="1"/>
              <a:t>iVAC</a:t>
            </a:r>
            <a:r>
              <a:rPr lang="en-US" sz="2000" dirty="0"/>
              <a:t> 2L MCS provides demonstrable LV unloading and reduction in myocardial oxygen consumption in most patients</a:t>
            </a:r>
          </a:p>
          <a:p>
            <a:pPr lvl="1"/>
            <a:r>
              <a:rPr lang="en-US" sz="2000" dirty="0"/>
              <a:t>Cardiac mechanics improved particularly in patients with acute coronary syndrome (ACS) or significant mitral regurgitation (MR)</a:t>
            </a:r>
          </a:p>
          <a:p>
            <a:pPr lvl="1"/>
            <a:r>
              <a:rPr lang="en-US" sz="2000" dirty="0"/>
              <a:t>High risk PCI with </a:t>
            </a:r>
            <a:r>
              <a:rPr lang="en-US" sz="2000" dirty="0" err="1"/>
              <a:t>iVAC</a:t>
            </a:r>
            <a:r>
              <a:rPr lang="en-US" sz="2000" dirty="0"/>
              <a:t> 2L MCS was feasible in patients with advanced coronary artery disease (CAD) at very high to prohibitive operative risk</a:t>
            </a:r>
          </a:p>
          <a:p>
            <a:pPr lvl="1"/>
            <a:endParaRPr lang="en-US" sz="2000" dirty="0">
              <a:effectLst/>
              <a:ea typeface="Arial" panose="020B0604020202020204" pitchFamily="34" charset="0"/>
            </a:endParaRPr>
          </a:p>
          <a:p>
            <a:pPr marL="457200" lvl="1" indent="0">
              <a:buNone/>
            </a:pPr>
            <a:r>
              <a:rPr lang="en-US" sz="2000" b="1" dirty="0">
                <a:effectLst/>
                <a:ea typeface="Arial" panose="020B0604020202020204" pitchFamily="34" charset="0"/>
              </a:rPr>
              <a:t>iVAC 2L unloaded the LV and increased its efficiency High-risk PCI.</a:t>
            </a:r>
            <a:r>
              <a:rPr lang="en-US" sz="2000" b="1" spc="-10" dirty="0">
                <a:effectLst/>
                <a:ea typeface="Arial" panose="020B0604020202020204" pitchFamily="34" charset="0"/>
              </a:rPr>
              <a:t> </a:t>
            </a:r>
            <a:r>
              <a:rPr lang="en-US" sz="2000" b="1" dirty="0">
                <a:effectLst/>
                <a:ea typeface="Arial" panose="020B0604020202020204" pitchFamily="34" charset="0"/>
              </a:rPr>
              <a:t>Larger</a:t>
            </a:r>
            <a:r>
              <a:rPr lang="en-US" sz="2000" b="1" spc="5" dirty="0">
                <a:effectLst/>
                <a:ea typeface="Arial" panose="020B0604020202020204" pitchFamily="34" charset="0"/>
              </a:rPr>
              <a:t> </a:t>
            </a:r>
            <a:r>
              <a:rPr lang="en-US" sz="2000" b="1" dirty="0">
                <a:effectLst/>
                <a:ea typeface="Arial" panose="020B0604020202020204" pitchFamily="34" charset="0"/>
              </a:rPr>
              <a:t>studies are</a:t>
            </a:r>
            <a:r>
              <a:rPr lang="en-US" sz="2000" b="1" spc="-10" dirty="0">
                <a:effectLst/>
                <a:ea typeface="Arial" panose="020B0604020202020204" pitchFamily="34" charset="0"/>
              </a:rPr>
              <a:t> </a:t>
            </a:r>
            <a:r>
              <a:rPr lang="en-US" sz="2000" b="1" dirty="0">
                <a:effectLst/>
                <a:ea typeface="Arial" panose="020B0604020202020204" pitchFamily="34" charset="0"/>
              </a:rPr>
              <a:t>required</a:t>
            </a:r>
            <a:r>
              <a:rPr lang="en-US" sz="2000" b="1" spc="-15" dirty="0">
                <a:effectLst/>
                <a:ea typeface="Arial" panose="020B0604020202020204" pitchFamily="34" charset="0"/>
              </a:rPr>
              <a:t> </a:t>
            </a:r>
            <a:r>
              <a:rPr lang="en-US" sz="2000" b="1" dirty="0">
                <a:effectLst/>
                <a:ea typeface="Arial" panose="020B0604020202020204" pitchFamily="34" charset="0"/>
              </a:rPr>
              <a:t>to</a:t>
            </a:r>
            <a:r>
              <a:rPr lang="en-US" sz="2000" b="1" spc="-10" dirty="0">
                <a:effectLst/>
                <a:ea typeface="Arial" panose="020B0604020202020204" pitchFamily="34" charset="0"/>
              </a:rPr>
              <a:t> </a:t>
            </a:r>
            <a:r>
              <a:rPr lang="en-US" sz="2000" b="1" dirty="0">
                <a:effectLst/>
                <a:ea typeface="Arial" panose="020B0604020202020204" pitchFamily="34" charset="0"/>
              </a:rPr>
              <a:t>confirm</a:t>
            </a:r>
            <a:r>
              <a:rPr lang="en-US" sz="2000" b="1" spc="-15" dirty="0">
                <a:effectLst/>
                <a:ea typeface="Arial" panose="020B0604020202020204" pitchFamily="34" charset="0"/>
              </a:rPr>
              <a:t> </a:t>
            </a:r>
            <a:r>
              <a:rPr lang="en-US" sz="2000" b="1" dirty="0">
                <a:effectLst/>
                <a:ea typeface="Arial" panose="020B0604020202020204" pitchFamily="34" charset="0"/>
              </a:rPr>
              <a:t>these</a:t>
            </a:r>
            <a:r>
              <a:rPr lang="en-US" sz="2000" b="1" spc="-10" dirty="0">
                <a:effectLst/>
                <a:ea typeface="Arial" panose="020B0604020202020204" pitchFamily="34" charset="0"/>
              </a:rPr>
              <a:t> </a:t>
            </a:r>
            <a:r>
              <a:rPr lang="en-US" sz="2000" b="1" dirty="0">
                <a:effectLst/>
                <a:ea typeface="Arial" panose="020B0604020202020204" pitchFamily="34" charset="0"/>
              </a:rPr>
              <a:t>findings.</a:t>
            </a:r>
            <a:endParaRPr lang="nl-NL" sz="2000" b="1" dirty="0">
              <a:effectLst/>
              <a:ea typeface="Arial" panose="020B0604020202020204" pitchFamily="34" charset="0"/>
            </a:endParaRPr>
          </a:p>
          <a:p>
            <a:pPr marL="0" indent="0">
              <a:buNone/>
            </a:pPr>
            <a:endParaRPr lang="nl-NL" dirty="0"/>
          </a:p>
        </p:txBody>
      </p:sp>
    </p:spTree>
    <p:extLst>
      <p:ext uri="{BB962C8B-B14F-4D97-AF65-F5344CB8AC3E}">
        <p14:creationId xmlns:p14="http://schemas.microsoft.com/office/powerpoint/2010/main" val="85506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nl-NL" sz="3200" dirty="0"/>
              <a:t>Overall Conclusion Summary Clinical Data on PulseCath iVAC 2L</a:t>
            </a:r>
            <a:endParaRPr lang="nl-NL" dirty="0"/>
          </a:p>
        </p:txBody>
      </p:sp>
      <p:sp>
        <p:nvSpPr>
          <p:cNvPr id="5" name="Tijdelijke aanduiding voor inhoud 2">
            <a:extLst>
              <a:ext uri="{FF2B5EF4-FFF2-40B4-BE49-F238E27FC236}">
                <a16:creationId xmlns:a16="http://schemas.microsoft.com/office/drawing/2014/main" id="{6A1D07B0-DDA3-0E81-470F-F39450ECC43D}"/>
              </a:ext>
            </a:extLst>
          </p:cNvPr>
          <p:cNvSpPr>
            <a:spLocks noGrp="1"/>
          </p:cNvSpPr>
          <p:nvPr>
            <p:ph idx="1"/>
          </p:nvPr>
        </p:nvSpPr>
        <p:spPr>
          <a:xfrm>
            <a:off x="693292" y="1937192"/>
            <a:ext cx="10974451" cy="3365881"/>
          </a:xfrm>
        </p:spPr>
        <p:txBody>
          <a:bodyPr>
            <a:normAutofit/>
          </a:bodyPr>
          <a:lstStyle/>
          <a:p>
            <a:r>
              <a:rPr lang="en-US" sz="2400" dirty="0"/>
              <a:t>In conclusion, the clinical data provides evidence for the iVAC 2L’s proposed indications, and the probable benefit-risk relation is favorable. Current experience with </a:t>
            </a:r>
            <a:r>
              <a:rPr lang="en-US" sz="2400" dirty="0" err="1"/>
              <a:t>PulseCath</a:t>
            </a:r>
            <a:r>
              <a:rPr lang="en-US" sz="2400" dirty="0"/>
              <a:t> </a:t>
            </a:r>
            <a:r>
              <a:rPr lang="en-US" sz="2400" dirty="0" err="1"/>
              <a:t>iVAC</a:t>
            </a:r>
            <a:r>
              <a:rPr lang="en-US" sz="2400" dirty="0"/>
              <a:t> 2L indicates that the device is safe and effective, being suitable for the intended purposes with lower-than-expected rates of residual risks, when applied by qualified hands. </a:t>
            </a:r>
            <a:endParaRPr lang="nl-NL" sz="2400" dirty="0"/>
          </a:p>
        </p:txBody>
      </p:sp>
    </p:spTree>
    <p:extLst>
      <p:ext uri="{BB962C8B-B14F-4D97-AF65-F5344CB8AC3E}">
        <p14:creationId xmlns:p14="http://schemas.microsoft.com/office/powerpoint/2010/main" val="281067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5B0FD-268B-3CC7-59C5-C5D85480FE78}"/>
              </a:ext>
            </a:extLst>
          </p:cNvPr>
          <p:cNvSpPr>
            <a:spLocks noGrp="1"/>
          </p:cNvSpPr>
          <p:nvPr>
            <p:ph type="title"/>
          </p:nvPr>
        </p:nvSpPr>
        <p:spPr/>
        <p:txBody>
          <a:bodyPr/>
          <a:lstStyle/>
          <a:p>
            <a:r>
              <a:rPr lang="en-GB" dirty="0"/>
              <a:t>THANK YOU</a:t>
            </a:r>
            <a:endParaRPr lang="en-NL" dirty="0"/>
          </a:p>
        </p:txBody>
      </p:sp>
    </p:spTree>
    <p:extLst>
      <p:ext uri="{BB962C8B-B14F-4D97-AF65-F5344CB8AC3E}">
        <p14:creationId xmlns:p14="http://schemas.microsoft.com/office/powerpoint/2010/main" val="54423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7C855-EFB4-DB9D-BBDD-812A80E798D7}"/>
              </a:ext>
            </a:extLst>
          </p:cNvPr>
          <p:cNvSpPr>
            <a:spLocks noGrp="1"/>
          </p:cNvSpPr>
          <p:nvPr>
            <p:ph type="title"/>
          </p:nvPr>
        </p:nvSpPr>
        <p:spPr/>
        <p:txBody>
          <a:bodyPr/>
          <a:lstStyle/>
          <a:p>
            <a:r>
              <a:rPr lang="nl-NL" dirty="0"/>
              <a:t>Introduction - Context</a:t>
            </a:r>
          </a:p>
        </p:txBody>
      </p:sp>
      <p:sp>
        <p:nvSpPr>
          <p:cNvPr id="4" name="Tijdelijke aanduiding voor inhoud 2">
            <a:extLst>
              <a:ext uri="{FF2B5EF4-FFF2-40B4-BE49-F238E27FC236}">
                <a16:creationId xmlns:a16="http://schemas.microsoft.com/office/drawing/2014/main" id="{87A2BBDF-F249-5DA9-EB1E-E5DA9ADE4EDD}"/>
              </a:ext>
            </a:extLst>
          </p:cNvPr>
          <p:cNvSpPr>
            <a:spLocks noGrp="1"/>
          </p:cNvSpPr>
          <p:nvPr>
            <p:ph sz="quarter" idx="10"/>
          </p:nvPr>
        </p:nvSpPr>
        <p:spPr>
          <a:xfrm>
            <a:off x="365760" y="1682496"/>
            <a:ext cx="10870565" cy="3929317"/>
          </a:xfrm>
        </p:spPr>
        <p:txBody>
          <a:bodyPr>
            <a:normAutofit fontScale="70000" lnSpcReduction="20000"/>
          </a:bodyPr>
          <a:lstStyle/>
          <a:p>
            <a:pPr marL="342900" indent="-342900">
              <a:buFont typeface="Arial" panose="020B0604020202020204" pitchFamily="34" charset="0"/>
              <a:buChar char="•"/>
            </a:pPr>
            <a:r>
              <a:rPr lang="nl-NL" dirty="0" err="1"/>
              <a:t>Percutaneous</a:t>
            </a:r>
            <a:r>
              <a:rPr lang="nl-NL" dirty="0"/>
              <a:t> </a:t>
            </a:r>
            <a:r>
              <a:rPr lang="nl-NL" dirty="0" err="1"/>
              <a:t>Mechanical</a:t>
            </a:r>
            <a:r>
              <a:rPr lang="nl-NL" dirty="0"/>
              <a:t> </a:t>
            </a:r>
            <a:r>
              <a:rPr lang="nl-NL" dirty="0" err="1"/>
              <a:t>Circulatory</a:t>
            </a:r>
            <a:r>
              <a:rPr lang="nl-NL" dirty="0"/>
              <a:t> Support (MCS) is gaining space among Interventional Cardiologists</a:t>
            </a:r>
          </a:p>
          <a:p>
            <a:pPr marL="342900" indent="-342900">
              <a:buFont typeface="Arial" panose="020B0604020202020204" pitchFamily="34" charset="0"/>
              <a:buChar char="•"/>
            </a:pPr>
            <a:r>
              <a:rPr lang="nl-NL" dirty="0"/>
              <a:t>Short-term MCS aims to improve clinical outcomes in Cardiogenic Shock and in high-risk PCI</a:t>
            </a:r>
          </a:p>
          <a:p>
            <a:pPr marL="342900" indent="-342900">
              <a:buFont typeface="Arial" panose="020B0604020202020204" pitchFamily="34" charset="0"/>
              <a:buChar char="•"/>
            </a:pPr>
            <a:r>
              <a:rPr lang="nl-NL" dirty="0"/>
              <a:t>MCS acts by reducing the myocardial oxygen demand while maintaining systemic and coronary perfusion</a:t>
            </a:r>
          </a:p>
          <a:p>
            <a:pPr marL="342900" indent="-342900">
              <a:buFont typeface="Arial" panose="020B0604020202020204" pitchFamily="34" charset="0"/>
              <a:buChar char="•"/>
            </a:pPr>
            <a:r>
              <a:rPr lang="nl-NL" dirty="0"/>
              <a:t>The BCIS-1 trial showed 12% less hemodynamic instability during elective high-risk PCI and reduced mortality in the long term</a:t>
            </a:r>
          </a:p>
          <a:p>
            <a:pPr marL="342900" indent="-342900">
              <a:buFont typeface="Arial" panose="020B0604020202020204" pitchFamily="34" charset="0"/>
              <a:buChar char="•"/>
            </a:pPr>
            <a:r>
              <a:rPr lang="en-US" dirty="0">
                <a:hlinkClick r:id="rId3"/>
              </a:rPr>
              <a:t>The Protect II trial</a:t>
            </a:r>
            <a:r>
              <a:rPr lang="en-US" dirty="0"/>
              <a:t>: the largest randomized clinical trial comparing a trans-aortic device and IABP in high-risk PCI showed that the trans-aortic approach reduced MACCE at 90 days compared to IABP </a:t>
            </a:r>
            <a:endParaRPr lang="nl-NL" dirty="0"/>
          </a:p>
          <a:p>
            <a:pPr marL="342900" indent="-342900">
              <a:buFont typeface="Arial" panose="020B0604020202020204" pitchFamily="34" charset="0"/>
              <a:buChar char="•"/>
            </a:pPr>
            <a:r>
              <a:rPr lang="en-GB" dirty="0"/>
              <a:t>Current indication for short term MCS (</a:t>
            </a:r>
            <a:r>
              <a:rPr lang="en-GB" i="1" dirty="0"/>
              <a:t>2021 Joint EAPCI/ACVC Expert Consensus</a:t>
            </a:r>
            <a:r>
              <a:rPr lang="en-GB" dirty="0"/>
              <a:t>): </a:t>
            </a:r>
          </a:p>
          <a:p>
            <a:pPr lvl="1"/>
            <a:r>
              <a:rPr lang="nl-NL" sz="1800" i="1" dirty="0"/>
              <a:t>HR-PCI: </a:t>
            </a:r>
            <a:r>
              <a:rPr lang="en-GB" sz="1800" i="1" dirty="0"/>
              <a:t>May be considered in highly selected patients in case of acceptable femoral access </a:t>
            </a:r>
          </a:p>
          <a:p>
            <a:pPr lvl="1"/>
            <a:r>
              <a:rPr lang="en-GB" sz="1800" i="1" dirty="0"/>
              <a:t>AMI without CS: appears to be feasible as a preventive unloading strategy although that requires more evidence</a:t>
            </a:r>
          </a:p>
          <a:p>
            <a:pPr lvl="1"/>
            <a:r>
              <a:rPr lang="en-GB" sz="1800" i="1" dirty="0"/>
              <a:t>CS: may be used as a short-term therapy where there is potential for reversibility / transplant / or patient is candidate to long-term MCS</a:t>
            </a:r>
          </a:p>
          <a:p>
            <a:pPr marL="342900" indent="-342900">
              <a:buFont typeface="Arial" panose="020B0604020202020204" pitchFamily="34" charset="0"/>
              <a:buChar char="•"/>
            </a:pPr>
            <a:r>
              <a:rPr lang="en-US" dirty="0"/>
              <a:t>Efficacy is measured by clinical endpoints and hemodynamics</a:t>
            </a:r>
          </a:p>
          <a:p>
            <a:pPr marL="342900" indent="-342900">
              <a:buFont typeface="Arial" panose="020B0604020202020204" pitchFamily="34" charset="0"/>
              <a:buChar char="•"/>
            </a:pPr>
            <a:r>
              <a:rPr lang="en-US" dirty="0"/>
              <a:t>Intra-cardiac Pressure-volume Loops are the preferred method for evaluation of cardiac mechanics for hemodynamic evaluation </a:t>
            </a:r>
          </a:p>
          <a:p>
            <a:pPr marL="342900" indent="-342900">
              <a:buFont typeface="Arial" panose="020B0604020202020204" pitchFamily="34" charset="0"/>
              <a:buChar char="•"/>
            </a:pPr>
            <a:r>
              <a:rPr lang="en-US" dirty="0"/>
              <a:t>No studies have previously assessed the hemodynamic changes produced by </a:t>
            </a:r>
            <a:r>
              <a:rPr lang="en-US" dirty="0" err="1"/>
              <a:t>PulseCath</a:t>
            </a:r>
            <a:r>
              <a:rPr lang="en-US" dirty="0"/>
              <a:t> </a:t>
            </a:r>
            <a:r>
              <a:rPr lang="en-US" dirty="0" err="1"/>
              <a:t>iVAC</a:t>
            </a:r>
            <a:r>
              <a:rPr lang="en-US" dirty="0"/>
              <a:t> 2L and data on other devices is very limited.</a:t>
            </a:r>
          </a:p>
        </p:txBody>
      </p:sp>
      <p:sp>
        <p:nvSpPr>
          <p:cNvPr id="5" name="Tekstvak 3">
            <a:extLst>
              <a:ext uri="{FF2B5EF4-FFF2-40B4-BE49-F238E27FC236}">
                <a16:creationId xmlns:a16="http://schemas.microsoft.com/office/drawing/2014/main" id="{0958B73E-CA3B-7273-FD7C-F73D213E6484}"/>
              </a:ext>
            </a:extLst>
          </p:cNvPr>
          <p:cNvSpPr txBox="1"/>
          <p:nvPr/>
        </p:nvSpPr>
        <p:spPr>
          <a:xfrm>
            <a:off x="1756977" y="6340387"/>
            <a:ext cx="7620000" cy="338554"/>
          </a:xfrm>
          <a:prstGeom prst="rect">
            <a:avLst/>
          </a:prstGeom>
          <a:noFill/>
        </p:spPr>
        <p:txBody>
          <a:bodyPr wrap="square" rtlCol="0">
            <a:spAutoFit/>
          </a:bodyPr>
          <a:lstStyle/>
          <a:p>
            <a:r>
              <a:rPr lang="nl-NL" sz="800" dirty="0" err="1">
                <a:latin typeface="Verdana" panose="020B0604030504040204" pitchFamily="34" charset="0"/>
                <a:ea typeface="Verdana" panose="020B0604030504040204" pitchFamily="34" charset="0"/>
              </a:rPr>
              <a:t>Protect</a:t>
            </a:r>
            <a:r>
              <a:rPr lang="nl-NL" sz="800" dirty="0">
                <a:latin typeface="Verdana" panose="020B0604030504040204" pitchFamily="34" charset="0"/>
                <a:ea typeface="Verdana" panose="020B0604030504040204" pitchFamily="34" charset="0"/>
              </a:rPr>
              <a:t> II trial. (O’Neill et al, </a:t>
            </a:r>
            <a:r>
              <a:rPr lang="nl-NL" sz="800" dirty="0" err="1">
                <a:latin typeface="Verdana" panose="020B0604030504040204" pitchFamily="34" charset="0"/>
                <a:ea typeface="Verdana" panose="020B0604030504040204" pitchFamily="34" charset="0"/>
              </a:rPr>
              <a:t>Circulation</a:t>
            </a:r>
            <a:r>
              <a:rPr lang="nl-NL" sz="800" dirty="0">
                <a:latin typeface="Verdana" panose="020B0604030504040204" pitchFamily="34" charset="0"/>
                <a:ea typeface="Verdana" panose="020B0604030504040204" pitchFamily="34" charset="0"/>
              </a:rPr>
              <a:t>, 2012;126 (14):1717-27) </a:t>
            </a:r>
            <a:r>
              <a:rPr lang="nl-NL" sz="800" dirty="0" err="1">
                <a:latin typeface="Verdana" panose="020B0604030504040204" pitchFamily="34" charset="0"/>
                <a:ea typeface="Verdana" panose="020B0604030504040204" pitchFamily="34" charset="0"/>
              </a:rPr>
              <a:t>Patients</a:t>
            </a:r>
            <a:r>
              <a:rPr lang="nl-NL" sz="800" dirty="0">
                <a:latin typeface="Verdana" panose="020B0604030504040204" pitchFamily="34" charset="0"/>
                <a:ea typeface="Verdana" panose="020B0604030504040204" pitchFamily="34" charset="0"/>
              </a:rPr>
              <a:t> </a:t>
            </a:r>
            <a:r>
              <a:rPr lang="nl-NL" sz="800" dirty="0" err="1">
                <a:latin typeface="Verdana" panose="020B0604030504040204" pitchFamily="34" charset="0"/>
                <a:ea typeface="Verdana" panose="020B0604030504040204" pitchFamily="34" charset="0"/>
              </a:rPr>
              <a:t>requiring</a:t>
            </a:r>
            <a:r>
              <a:rPr lang="nl-NL" sz="800" dirty="0">
                <a:latin typeface="Verdana" panose="020B0604030504040204" pitchFamily="34" charset="0"/>
                <a:ea typeface="Verdana" panose="020B0604030504040204" pitchFamily="34" charset="0"/>
              </a:rPr>
              <a:t> </a:t>
            </a:r>
            <a:r>
              <a:rPr lang="nl-NL" sz="800" dirty="0" err="1">
                <a:latin typeface="Verdana" panose="020B0604030504040204" pitchFamily="34" charset="0"/>
                <a:ea typeface="Verdana" panose="020B0604030504040204" pitchFamily="34" charset="0"/>
              </a:rPr>
              <a:t>hemodynamic</a:t>
            </a:r>
            <a:r>
              <a:rPr lang="nl-NL" sz="800" dirty="0">
                <a:latin typeface="Verdana" panose="020B0604030504040204" pitchFamily="34" charset="0"/>
                <a:ea typeface="Verdana" panose="020B0604030504040204" pitchFamily="34" charset="0"/>
              </a:rPr>
              <a:t> support </a:t>
            </a:r>
            <a:r>
              <a:rPr lang="nl-NL" sz="800" dirty="0" err="1">
                <a:latin typeface="Verdana" panose="020B0604030504040204" pitchFamily="34" charset="0"/>
                <a:ea typeface="Verdana" panose="020B0604030504040204" pitchFamily="34" charset="0"/>
              </a:rPr>
              <a:t>during</a:t>
            </a:r>
            <a:r>
              <a:rPr lang="nl-NL" sz="800" dirty="0">
                <a:latin typeface="Verdana" panose="020B0604030504040204" pitchFamily="34" charset="0"/>
                <a:ea typeface="Verdana" panose="020B0604030504040204" pitchFamily="34" charset="0"/>
              </a:rPr>
              <a:t> non-</a:t>
            </a:r>
            <a:r>
              <a:rPr lang="nl-NL" sz="800" dirty="0" err="1">
                <a:latin typeface="Verdana" panose="020B0604030504040204" pitchFamily="34" charset="0"/>
                <a:ea typeface="Verdana" panose="020B0604030504040204" pitchFamily="34" charset="0"/>
              </a:rPr>
              <a:t>emergent</a:t>
            </a:r>
            <a:r>
              <a:rPr lang="nl-NL" sz="800" dirty="0">
                <a:latin typeface="Verdana" panose="020B0604030504040204" pitchFamily="34" charset="0"/>
                <a:ea typeface="Verdana" panose="020B0604030504040204" pitchFamily="34" charset="0"/>
              </a:rPr>
              <a:t> High-Risk PCI on </a:t>
            </a:r>
            <a:r>
              <a:rPr lang="nl-NL" sz="800" dirty="0" err="1">
                <a:latin typeface="Verdana" panose="020B0604030504040204" pitchFamily="34" charset="0"/>
                <a:ea typeface="Verdana" panose="020B0604030504040204" pitchFamily="34" charset="0"/>
              </a:rPr>
              <a:t>unprotected</a:t>
            </a:r>
            <a:r>
              <a:rPr lang="nl-NL" sz="800" dirty="0">
                <a:latin typeface="Verdana" panose="020B0604030504040204" pitchFamily="34" charset="0"/>
                <a:ea typeface="Verdana" panose="020B0604030504040204" pitchFamily="34" charset="0"/>
              </a:rPr>
              <a:t> LM/last patent </a:t>
            </a:r>
            <a:r>
              <a:rPr lang="nl-NL" sz="800" dirty="0" err="1">
                <a:latin typeface="Verdana" panose="020B0604030504040204" pitchFamily="34" charset="0"/>
                <a:ea typeface="Verdana" panose="020B0604030504040204" pitchFamily="34" charset="0"/>
              </a:rPr>
              <a:t>conuit</a:t>
            </a:r>
            <a:r>
              <a:rPr lang="nl-NL" sz="800" dirty="0">
                <a:latin typeface="Verdana" panose="020B0604030504040204" pitchFamily="34" charset="0"/>
                <a:ea typeface="Verdana" panose="020B0604030504040204" pitchFamily="34" charset="0"/>
              </a:rPr>
              <a:t> </a:t>
            </a:r>
            <a:r>
              <a:rPr lang="nl-NL" sz="800" dirty="0" err="1">
                <a:latin typeface="Verdana" panose="020B0604030504040204" pitchFamily="34" charset="0"/>
                <a:ea typeface="Verdana" panose="020B0604030504040204" pitchFamily="34" charset="0"/>
              </a:rPr>
              <a:t>and</a:t>
            </a:r>
            <a:r>
              <a:rPr lang="nl-NL" sz="800" dirty="0">
                <a:latin typeface="Verdana" panose="020B0604030504040204" pitchFamily="34" charset="0"/>
                <a:ea typeface="Verdana" panose="020B0604030504040204" pitchFamily="34" charset="0"/>
              </a:rPr>
              <a:t> LVEF &lt;35% or 3 </a:t>
            </a:r>
            <a:r>
              <a:rPr lang="nl-NL" sz="800" dirty="0" err="1">
                <a:latin typeface="Verdana" panose="020B0604030504040204" pitchFamily="34" charset="0"/>
                <a:ea typeface="Verdana" panose="020B0604030504040204" pitchFamily="34" charset="0"/>
              </a:rPr>
              <a:t>vessel</a:t>
            </a:r>
            <a:r>
              <a:rPr lang="nl-NL" sz="800" dirty="0">
                <a:latin typeface="Verdana" panose="020B0604030504040204" pitchFamily="34" charset="0"/>
                <a:ea typeface="Verdana" panose="020B0604030504040204" pitchFamily="34" charset="0"/>
              </a:rPr>
              <a:t> </a:t>
            </a:r>
            <a:r>
              <a:rPr lang="nl-NL" sz="800" dirty="0" err="1">
                <a:latin typeface="Verdana" panose="020B0604030504040204" pitchFamily="34" charset="0"/>
                <a:ea typeface="Verdana" panose="020B0604030504040204" pitchFamily="34" charset="0"/>
              </a:rPr>
              <a:t>disease</a:t>
            </a:r>
            <a:r>
              <a:rPr lang="nl-NL" sz="800" dirty="0">
                <a:latin typeface="Verdana" panose="020B0604030504040204" pitchFamily="34" charset="0"/>
                <a:ea typeface="Verdana" panose="020B0604030504040204" pitchFamily="34" charset="0"/>
              </a:rPr>
              <a:t> </a:t>
            </a:r>
            <a:r>
              <a:rPr lang="nl-NL" sz="800" dirty="0" err="1">
                <a:latin typeface="Verdana" panose="020B0604030504040204" pitchFamily="34" charset="0"/>
                <a:ea typeface="Verdana" panose="020B0604030504040204" pitchFamily="34" charset="0"/>
              </a:rPr>
              <a:t>and</a:t>
            </a:r>
            <a:r>
              <a:rPr lang="nl-NL" sz="800" dirty="0">
                <a:latin typeface="Verdana" panose="020B0604030504040204" pitchFamily="34" charset="0"/>
                <a:ea typeface="Verdana" panose="020B0604030504040204" pitchFamily="34" charset="0"/>
              </a:rPr>
              <a:t> LVEF &lt;30% (n=216). 1:1 IABP + PCI or IMPELLA 2.5 + PCI</a:t>
            </a:r>
          </a:p>
        </p:txBody>
      </p:sp>
    </p:spTree>
    <p:extLst>
      <p:ext uri="{BB962C8B-B14F-4D97-AF65-F5344CB8AC3E}">
        <p14:creationId xmlns:p14="http://schemas.microsoft.com/office/powerpoint/2010/main" val="181513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nl-NL" dirty="0"/>
              <a:t>Multiple MCS Technologies and Efffects</a:t>
            </a:r>
          </a:p>
        </p:txBody>
      </p:sp>
      <p:sp>
        <p:nvSpPr>
          <p:cNvPr id="6" name="Tekstvak 5">
            <a:extLst>
              <a:ext uri="{FF2B5EF4-FFF2-40B4-BE49-F238E27FC236}">
                <a16:creationId xmlns:a16="http://schemas.microsoft.com/office/drawing/2014/main" id="{0903CC1D-91E6-339F-764A-61B386EB49B6}"/>
              </a:ext>
            </a:extLst>
          </p:cNvPr>
          <p:cNvSpPr txBox="1"/>
          <p:nvPr/>
        </p:nvSpPr>
        <p:spPr>
          <a:xfrm>
            <a:off x="325880" y="1730276"/>
            <a:ext cx="11218202" cy="3370153"/>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IABP is placed in the ascending aorta. It adds 0.5 L/min to the native output, which is regarded as insufficient. </a:t>
            </a:r>
          </a:p>
          <a:p>
            <a:endParaRPr lang="nl-NL"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Impella /Heartmate PhP / </a:t>
            </a:r>
            <a:r>
              <a:rPr lang="nl-NL" sz="1600" dirty="0" err="1">
                <a:latin typeface="Verdana" panose="020B0604030504040204" pitchFamily="34" charset="0"/>
                <a:ea typeface="Verdana" panose="020B0604030504040204" pitchFamily="34" charset="0"/>
              </a:rPr>
              <a:t>iVAC</a:t>
            </a:r>
            <a:r>
              <a:rPr lang="nl-NL" sz="1600" dirty="0">
                <a:latin typeface="Verdana" panose="020B0604030504040204" pitchFamily="34" charset="0"/>
                <a:ea typeface="Verdana" panose="020B0604030504040204" pitchFamily="34" charset="0"/>
              </a:rPr>
              <a:t> 2L are placed across the aortic valve with the tip inside the LV (trans-aortic placement). They provide an additional output between 1.0 and 5.0 L/min.  </a:t>
            </a:r>
          </a:p>
          <a:p>
            <a:endParaRPr lang="nl-NL"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Impella and PHP are micro-axial flow devices, system that has been related to increased hemolysis. </a:t>
            </a:r>
          </a:p>
          <a:p>
            <a:endParaRPr lang="nl-NL"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TandemHeart and V-A ECMO are also related to increased hemolysis. They provide higher flow rates but eject blood against the heart and overload it. They are also trickier to implant and cause more vascular complications. Vascular complications reportedly result in worse clinical outcomes.</a:t>
            </a:r>
          </a:p>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sz="1600" dirty="0" err="1">
                <a:latin typeface="Verdana" panose="020B0604030504040204" pitchFamily="34" charset="0"/>
                <a:ea typeface="Verdana" panose="020B0604030504040204" pitchFamily="34" charset="0"/>
              </a:rPr>
              <a:t>iVAC</a:t>
            </a:r>
            <a:r>
              <a:rPr lang="nl-NL" sz="1600" dirty="0">
                <a:latin typeface="Verdana" panose="020B0604030504040204" pitchFamily="34" charset="0"/>
                <a:ea typeface="Verdana" panose="020B0604030504040204" pitchFamily="34" charset="0"/>
              </a:rPr>
              <a:t> 2L works trans-aortically but is pneumatically driven – and that reduces the risk of hemolysis</a:t>
            </a:r>
            <a:r>
              <a:rPr lang="nl-NL" sz="2100" dirty="0"/>
              <a:t>. </a:t>
            </a:r>
          </a:p>
        </p:txBody>
      </p:sp>
    </p:spTree>
    <p:extLst>
      <p:ext uri="{BB962C8B-B14F-4D97-AF65-F5344CB8AC3E}">
        <p14:creationId xmlns:p14="http://schemas.microsoft.com/office/powerpoint/2010/main" val="102881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nl-NL" dirty="0"/>
              <a:t>PulseCath iVAC 2L – Device Characteristics</a:t>
            </a:r>
          </a:p>
        </p:txBody>
      </p:sp>
      <p:sp>
        <p:nvSpPr>
          <p:cNvPr id="5" name="object 9">
            <a:extLst>
              <a:ext uri="{FF2B5EF4-FFF2-40B4-BE49-F238E27FC236}">
                <a16:creationId xmlns:a16="http://schemas.microsoft.com/office/drawing/2014/main" id="{73345E11-0E62-9FAF-15D7-4F40A775B259}"/>
              </a:ext>
            </a:extLst>
          </p:cNvPr>
          <p:cNvSpPr txBox="1"/>
          <p:nvPr/>
        </p:nvSpPr>
        <p:spPr>
          <a:xfrm>
            <a:off x="311454" y="1632571"/>
            <a:ext cx="3509011" cy="2464777"/>
          </a:xfrm>
          <a:prstGeom prst="rect">
            <a:avLst/>
          </a:prstGeom>
        </p:spPr>
        <p:txBody>
          <a:bodyPr vert="horz" wrap="square" lIns="0" tIns="12700" rIns="0" bIns="0" rtlCol="0">
            <a:spAutoFit/>
          </a:bodyPr>
          <a:lstStyle/>
          <a:p>
            <a:pPr marL="299085" indent="-287020">
              <a:lnSpc>
                <a:spcPct val="100000"/>
              </a:lnSpc>
              <a:spcBef>
                <a:spcPts val="1850"/>
              </a:spcBef>
              <a:buFont typeface="Arial"/>
              <a:buChar char="•"/>
              <a:tabLst>
                <a:tab pos="299085" algn="l"/>
                <a:tab pos="299720" algn="l"/>
              </a:tabLst>
            </a:pPr>
            <a:r>
              <a:rPr sz="1800" spc="-10" dirty="0">
                <a:latin typeface="Verdana" panose="020B0604030504040204" pitchFamily="34" charset="0"/>
                <a:ea typeface="Verdana" panose="020B0604030504040204" pitchFamily="34" charset="0"/>
                <a:cs typeface="Calibri"/>
              </a:rPr>
              <a:t>Bi-directional</a:t>
            </a:r>
            <a:r>
              <a:rPr sz="1800" spc="30" dirty="0">
                <a:latin typeface="Verdana" panose="020B0604030504040204" pitchFamily="34" charset="0"/>
                <a:ea typeface="Verdana" panose="020B0604030504040204" pitchFamily="34" charset="0"/>
                <a:cs typeface="Calibri"/>
              </a:rPr>
              <a:t> </a:t>
            </a:r>
            <a:r>
              <a:rPr sz="1800" spc="-5" dirty="0">
                <a:latin typeface="Verdana" panose="020B0604030504040204" pitchFamily="34" charset="0"/>
                <a:ea typeface="Verdana" panose="020B0604030504040204" pitchFamily="34" charset="0"/>
                <a:cs typeface="Calibri"/>
              </a:rPr>
              <a:t>flow</a:t>
            </a:r>
            <a:endParaRPr sz="1800" dirty="0">
              <a:latin typeface="Verdana" panose="020B0604030504040204" pitchFamily="34" charset="0"/>
              <a:ea typeface="Verdana" panose="020B0604030504040204" pitchFamily="34" charset="0"/>
              <a:cs typeface="Calibri"/>
            </a:endParaRPr>
          </a:p>
          <a:p>
            <a:pPr marL="299085" indent="-287020">
              <a:lnSpc>
                <a:spcPct val="100000"/>
              </a:lnSpc>
              <a:spcBef>
                <a:spcPts val="790"/>
              </a:spcBef>
              <a:buFont typeface="Arial"/>
              <a:buChar char="•"/>
              <a:tabLst>
                <a:tab pos="299085" algn="l"/>
                <a:tab pos="299720" algn="l"/>
              </a:tabLst>
            </a:pPr>
            <a:r>
              <a:rPr sz="1800" spc="-15" dirty="0">
                <a:latin typeface="Verdana" panose="020B0604030504040204" pitchFamily="34" charset="0"/>
                <a:ea typeface="Verdana" panose="020B0604030504040204" pitchFamily="34" charset="0"/>
                <a:cs typeface="Calibri"/>
              </a:rPr>
              <a:t>Entirely</a:t>
            </a:r>
            <a:r>
              <a:rPr sz="1800" spc="-10" dirty="0">
                <a:latin typeface="Verdana" panose="020B0604030504040204" pitchFamily="34" charset="0"/>
                <a:ea typeface="Verdana" panose="020B0604030504040204" pitchFamily="34" charset="0"/>
                <a:cs typeface="Calibri"/>
              </a:rPr>
              <a:t> percutaneous</a:t>
            </a:r>
            <a:endParaRPr sz="1800" dirty="0">
              <a:latin typeface="Verdana" panose="020B0604030504040204" pitchFamily="34" charset="0"/>
              <a:ea typeface="Verdana" panose="020B0604030504040204" pitchFamily="34" charset="0"/>
              <a:cs typeface="Calibri"/>
            </a:endParaRPr>
          </a:p>
          <a:p>
            <a:pPr marL="299085" indent="-287020">
              <a:lnSpc>
                <a:spcPct val="100000"/>
              </a:lnSpc>
              <a:spcBef>
                <a:spcPts val="795"/>
              </a:spcBef>
              <a:buFont typeface="Arial"/>
              <a:buChar char="•"/>
              <a:tabLst>
                <a:tab pos="299085" algn="l"/>
                <a:tab pos="299720" algn="l"/>
              </a:tabLst>
            </a:pPr>
            <a:r>
              <a:rPr sz="1800" spc="-15" dirty="0">
                <a:latin typeface="Verdana" panose="020B0604030504040204" pitchFamily="34" charset="0"/>
                <a:ea typeface="Verdana" panose="020B0604030504040204" pitchFamily="34" charset="0"/>
                <a:cs typeface="Calibri"/>
              </a:rPr>
              <a:t>LV-to-aorta</a:t>
            </a:r>
            <a:r>
              <a:rPr sz="1800" spc="-55" dirty="0">
                <a:latin typeface="Verdana" panose="020B0604030504040204" pitchFamily="34" charset="0"/>
                <a:ea typeface="Verdana" panose="020B0604030504040204" pitchFamily="34" charset="0"/>
                <a:cs typeface="Calibri"/>
              </a:rPr>
              <a:t> </a:t>
            </a:r>
            <a:r>
              <a:rPr sz="1800" spc="-5" dirty="0">
                <a:latin typeface="Verdana" panose="020B0604030504040204" pitchFamily="34" charset="0"/>
                <a:ea typeface="Verdana" panose="020B0604030504040204" pitchFamily="34" charset="0"/>
                <a:cs typeface="Calibri"/>
              </a:rPr>
              <a:t>support</a:t>
            </a:r>
            <a:endParaRPr sz="1800" dirty="0">
              <a:latin typeface="Verdana" panose="020B0604030504040204" pitchFamily="34" charset="0"/>
              <a:ea typeface="Verdana" panose="020B0604030504040204" pitchFamily="34" charset="0"/>
              <a:cs typeface="Calibri"/>
            </a:endParaRPr>
          </a:p>
          <a:p>
            <a:pPr marL="299085" indent="-287020">
              <a:lnSpc>
                <a:spcPct val="100000"/>
              </a:lnSpc>
              <a:spcBef>
                <a:spcPts val="770"/>
              </a:spcBef>
              <a:buFont typeface="Arial"/>
              <a:buChar char="•"/>
              <a:tabLst>
                <a:tab pos="299085" algn="l"/>
                <a:tab pos="299720" algn="l"/>
              </a:tabLst>
            </a:pPr>
            <a:r>
              <a:rPr sz="1800" spc="-5" dirty="0">
                <a:latin typeface="Verdana" panose="020B0604030504040204" pitchFamily="34" charset="0"/>
                <a:ea typeface="Verdana" panose="020B0604030504040204" pitchFamily="34" charset="0"/>
                <a:cs typeface="Calibri"/>
              </a:rPr>
              <a:t>21mL </a:t>
            </a:r>
            <a:r>
              <a:rPr sz="1800" spc="-10" dirty="0">
                <a:latin typeface="Verdana" panose="020B0604030504040204" pitchFamily="34" charset="0"/>
                <a:ea typeface="Verdana" panose="020B0604030504040204" pitchFamily="34" charset="0"/>
                <a:cs typeface="Calibri"/>
              </a:rPr>
              <a:t>added</a:t>
            </a:r>
            <a:r>
              <a:rPr sz="1800" spc="25" dirty="0">
                <a:latin typeface="Verdana" panose="020B0604030504040204" pitchFamily="34" charset="0"/>
                <a:ea typeface="Verdana" panose="020B0604030504040204" pitchFamily="34" charset="0"/>
                <a:cs typeface="Calibri"/>
              </a:rPr>
              <a:t> </a:t>
            </a:r>
            <a:r>
              <a:rPr sz="1800" spc="-15" dirty="0">
                <a:latin typeface="Verdana" panose="020B0604030504040204" pitchFamily="34" charset="0"/>
                <a:ea typeface="Verdana" panose="020B0604030504040204" pitchFamily="34" charset="0"/>
                <a:cs typeface="Calibri"/>
              </a:rPr>
              <a:t>to</a:t>
            </a:r>
            <a:r>
              <a:rPr sz="1800" spc="-5" dirty="0">
                <a:latin typeface="Verdana" panose="020B0604030504040204" pitchFamily="34" charset="0"/>
                <a:ea typeface="Verdana" panose="020B0604030504040204" pitchFamily="34" charset="0"/>
                <a:cs typeface="Calibri"/>
              </a:rPr>
              <a:t> the</a:t>
            </a:r>
            <a:r>
              <a:rPr sz="1800" spc="30" dirty="0">
                <a:latin typeface="Verdana" panose="020B0604030504040204" pitchFamily="34" charset="0"/>
                <a:ea typeface="Verdana" panose="020B0604030504040204" pitchFamily="34" charset="0"/>
                <a:cs typeface="Calibri"/>
              </a:rPr>
              <a:t> </a:t>
            </a:r>
            <a:r>
              <a:rPr sz="1800" spc="-15" dirty="0">
                <a:latin typeface="Verdana" panose="020B0604030504040204" pitchFamily="34" charset="0"/>
                <a:ea typeface="Verdana" panose="020B0604030504040204" pitchFamily="34" charset="0"/>
                <a:cs typeface="Calibri"/>
              </a:rPr>
              <a:t>innate</a:t>
            </a:r>
            <a:r>
              <a:rPr sz="1800" spc="25" dirty="0">
                <a:latin typeface="Verdana" panose="020B0604030504040204" pitchFamily="34" charset="0"/>
                <a:ea typeface="Verdana" panose="020B0604030504040204" pitchFamily="34" charset="0"/>
                <a:cs typeface="Calibri"/>
              </a:rPr>
              <a:t> </a:t>
            </a:r>
            <a:r>
              <a:rPr sz="1800" spc="-20" dirty="0">
                <a:latin typeface="Verdana" panose="020B0604030504040204" pitchFamily="34" charset="0"/>
                <a:ea typeface="Verdana" panose="020B0604030504040204" pitchFamily="34" charset="0"/>
                <a:cs typeface="Calibri"/>
              </a:rPr>
              <a:t>SV</a:t>
            </a:r>
            <a:endParaRPr sz="1800" dirty="0">
              <a:latin typeface="Verdana" panose="020B0604030504040204" pitchFamily="34" charset="0"/>
              <a:ea typeface="Verdana" panose="020B0604030504040204" pitchFamily="34" charset="0"/>
              <a:cs typeface="Calibri"/>
            </a:endParaRPr>
          </a:p>
          <a:p>
            <a:pPr marL="299085" indent="-287020">
              <a:lnSpc>
                <a:spcPct val="100000"/>
              </a:lnSpc>
              <a:spcBef>
                <a:spcPts val="795"/>
              </a:spcBef>
              <a:buFont typeface="Arial"/>
              <a:buChar char="•"/>
              <a:tabLst>
                <a:tab pos="299085" algn="l"/>
                <a:tab pos="299720" algn="l"/>
              </a:tabLst>
            </a:pPr>
            <a:r>
              <a:rPr sz="1800" spc="-10" dirty="0">
                <a:latin typeface="Verdana" panose="020B0604030504040204" pitchFamily="34" charset="0"/>
                <a:ea typeface="Verdana" panose="020B0604030504040204" pitchFamily="34" charset="0"/>
                <a:cs typeface="Calibri"/>
              </a:rPr>
              <a:t>Counterpulsation</a:t>
            </a:r>
            <a:endParaRPr sz="1800" dirty="0">
              <a:latin typeface="Verdana" panose="020B0604030504040204" pitchFamily="34" charset="0"/>
              <a:ea typeface="Verdana" panose="020B0604030504040204" pitchFamily="34" charset="0"/>
              <a:cs typeface="Calibri"/>
            </a:endParaRPr>
          </a:p>
          <a:p>
            <a:pPr marL="299085" indent="-287020">
              <a:lnSpc>
                <a:spcPct val="100000"/>
              </a:lnSpc>
              <a:spcBef>
                <a:spcPts val="790"/>
              </a:spcBef>
              <a:buFont typeface="Arial"/>
              <a:buChar char="•"/>
              <a:tabLst>
                <a:tab pos="299085" algn="l"/>
                <a:tab pos="299720" algn="l"/>
              </a:tabLst>
            </a:pPr>
            <a:r>
              <a:rPr sz="1800" spc="-10" dirty="0">
                <a:latin typeface="Verdana" panose="020B0604030504040204" pitchFamily="34" charset="0"/>
                <a:ea typeface="Verdana" panose="020B0604030504040204" pitchFamily="34" charset="0"/>
                <a:cs typeface="Calibri"/>
              </a:rPr>
              <a:t>Driven</a:t>
            </a:r>
            <a:r>
              <a:rPr sz="1800" spc="15" dirty="0">
                <a:latin typeface="Verdana" panose="020B0604030504040204" pitchFamily="34" charset="0"/>
                <a:ea typeface="Verdana" panose="020B0604030504040204" pitchFamily="34" charset="0"/>
                <a:cs typeface="Calibri"/>
              </a:rPr>
              <a:t> </a:t>
            </a:r>
            <a:r>
              <a:rPr sz="1800" spc="-5" dirty="0">
                <a:latin typeface="Verdana" panose="020B0604030504040204" pitchFamily="34" charset="0"/>
                <a:ea typeface="Verdana" panose="020B0604030504040204" pitchFamily="34" charset="0"/>
                <a:cs typeface="Calibri"/>
              </a:rPr>
              <a:t>by</a:t>
            </a:r>
            <a:r>
              <a:rPr sz="1800" spc="-15" dirty="0">
                <a:latin typeface="Verdana" panose="020B0604030504040204" pitchFamily="34" charset="0"/>
                <a:ea typeface="Verdana" panose="020B0604030504040204" pitchFamily="34" charset="0"/>
                <a:cs typeface="Calibri"/>
              </a:rPr>
              <a:t> </a:t>
            </a:r>
            <a:r>
              <a:rPr sz="1800" dirty="0">
                <a:latin typeface="Verdana" panose="020B0604030504040204" pitchFamily="34" charset="0"/>
                <a:ea typeface="Verdana" panose="020B0604030504040204" pitchFamily="34" charset="0"/>
                <a:cs typeface="Calibri"/>
              </a:rPr>
              <a:t>an </a:t>
            </a:r>
            <a:r>
              <a:rPr sz="1800" spc="-5" dirty="0">
                <a:latin typeface="Verdana" panose="020B0604030504040204" pitchFamily="34" charset="0"/>
                <a:ea typeface="Verdana" panose="020B0604030504040204" pitchFamily="34" charset="0"/>
                <a:cs typeface="Calibri"/>
              </a:rPr>
              <a:t>IABP</a:t>
            </a:r>
            <a:r>
              <a:rPr sz="1800" spc="-30" dirty="0">
                <a:latin typeface="Verdana" panose="020B0604030504040204" pitchFamily="34" charset="0"/>
                <a:ea typeface="Verdana" panose="020B0604030504040204" pitchFamily="34" charset="0"/>
                <a:cs typeface="Calibri"/>
              </a:rPr>
              <a:t> </a:t>
            </a:r>
            <a:r>
              <a:rPr sz="1800" spc="-5" dirty="0">
                <a:latin typeface="Verdana" panose="020B0604030504040204" pitchFamily="34" charset="0"/>
                <a:ea typeface="Verdana" panose="020B0604030504040204" pitchFamily="34" charset="0"/>
                <a:cs typeface="Calibri"/>
              </a:rPr>
              <a:t>console</a:t>
            </a:r>
            <a:endParaRPr sz="1800" dirty="0">
              <a:latin typeface="Verdana" panose="020B0604030504040204" pitchFamily="34" charset="0"/>
              <a:ea typeface="Verdana" panose="020B0604030504040204" pitchFamily="34" charset="0"/>
              <a:cs typeface="Calibri"/>
            </a:endParaRPr>
          </a:p>
        </p:txBody>
      </p:sp>
      <p:pic>
        <p:nvPicPr>
          <p:cNvPr id="6" name="object 5">
            <a:extLst>
              <a:ext uri="{FF2B5EF4-FFF2-40B4-BE49-F238E27FC236}">
                <a16:creationId xmlns:a16="http://schemas.microsoft.com/office/drawing/2014/main" id="{1D63F3EF-3BBD-15D7-2AA9-F354853C0CBF}"/>
              </a:ext>
            </a:extLst>
          </p:cNvPr>
          <p:cNvPicPr/>
          <p:nvPr/>
        </p:nvPicPr>
        <p:blipFill>
          <a:blip r:embed="rId2" cstate="print"/>
          <a:stretch>
            <a:fillRect/>
          </a:stretch>
        </p:blipFill>
        <p:spPr>
          <a:xfrm>
            <a:off x="3996384" y="1632571"/>
            <a:ext cx="2846832" cy="2407920"/>
          </a:xfrm>
          <a:prstGeom prst="rect">
            <a:avLst/>
          </a:prstGeom>
        </p:spPr>
      </p:pic>
      <p:pic>
        <p:nvPicPr>
          <p:cNvPr id="8" name="object 7">
            <a:extLst>
              <a:ext uri="{FF2B5EF4-FFF2-40B4-BE49-F238E27FC236}">
                <a16:creationId xmlns:a16="http://schemas.microsoft.com/office/drawing/2014/main" id="{C16AC7FF-D650-7058-D80B-C88E1D260583}"/>
              </a:ext>
            </a:extLst>
          </p:cNvPr>
          <p:cNvPicPr/>
          <p:nvPr/>
        </p:nvPicPr>
        <p:blipFill>
          <a:blip r:embed="rId3" cstate="print"/>
          <a:stretch>
            <a:fillRect/>
          </a:stretch>
        </p:blipFill>
        <p:spPr>
          <a:xfrm>
            <a:off x="454152" y="4392903"/>
            <a:ext cx="6120384" cy="1417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object 11">
            <a:extLst>
              <a:ext uri="{FF2B5EF4-FFF2-40B4-BE49-F238E27FC236}">
                <a16:creationId xmlns:a16="http://schemas.microsoft.com/office/drawing/2014/main" id="{94E2D8C1-9AF7-964E-452B-37BEF21FB016}"/>
              </a:ext>
            </a:extLst>
          </p:cNvPr>
          <p:cNvGrpSpPr/>
          <p:nvPr/>
        </p:nvGrpSpPr>
        <p:grpSpPr>
          <a:xfrm>
            <a:off x="7428561" y="1499106"/>
            <a:ext cx="2771140" cy="4752340"/>
            <a:chOff x="7808976" y="941832"/>
            <a:chExt cx="2771140" cy="4752340"/>
          </a:xfrm>
        </p:grpSpPr>
        <p:pic>
          <p:nvPicPr>
            <p:cNvPr id="10" name="object 12">
              <a:extLst>
                <a:ext uri="{FF2B5EF4-FFF2-40B4-BE49-F238E27FC236}">
                  <a16:creationId xmlns:a16="http://schemas.microsoft.com/office/drawing/2014/main" id="{B651D269-8AFD-82A0-2606-8F4CA2CBB148}"/>
                </a:ext>
              </a:extLst>
            </p:cNvPr>
            <p:cNvPicPr/>
            <p:nvPr/>
          </p:nvPicPr>
          <p:blipFill>
            <a:blip r:embed="rId4" cstate="print"/>
            <a:stretch>
              <a:fillRect/>
            </a:stretch>
          </p:blipFill>
          <p:spPr>
            <a:xfrm>
              <a:off x="7815072" y="941832"/>
              <a:ext cx="2691383" cy="1627632"/>
            </a:xfrm>
            <a:prstGeom prst="rect">
              <a:avLst/>
            </a:prstGeom>
          </p:spPr>
        </p:pic>
        <p:pic>
          <p:nvPicPr>
            <p:cNvPr id="11" name="object 13">
              <a:extLst>
                <a:ext uri="{FF2B5EF4-FFF2-40B4-BE49-F238E27FC236}">
                  <a16:creationId xmlns:a16="http://schemas.microsoft.com/office/drawing/2014/main" id="{197BDF8D-925C-C89A-B45A-1FF200C00534}"/>
                </a:ext>
              </a:extLst>
            </p:cNvPr>
            <p:cNvPicPr/>
            <p:nvPr/>
          </p:nvPicPr>
          <p:blipFill>
            <a:blip r:embed="rId5" cstate="print"/>
            <a:stretch>
              <a:fillRect/>
            </a:stretch>
          </p:blipFill>
          <p:spPr>
            <a:xfrm>
              <a:off x="7808976" y="2447544"/>
              <a:ext cx="2743200" cy="1661159"/>
            </a:xfrm>
            <a:prstGeom prst="rect">
              <a:avLst/>
            </a:prstGeom>
          </p:spPr>
        </p:pic>
        <p:pic>
          <p:nvPicPr>
            <p:cNvPr id="12" name="object 14">
              <a:extLst>
                <a:ext uri="{FF2B5EF4-FFF2-40B4-BE49-F238E27FC236}">
                  <a16:creationId xmlns:a16="http://schemas.microsoft.com/office/drawing/2014/main" id="{3A488E0D-A85D-1CCD-FB68-2D710262D341}"/>
                </a:ext>
              </a:extLst>
            </p:cNvPr>
            <p:cNvPicPr/>
            <p:nvPr/>
          </p:nvPicPr>
          <p:blipFill>
            <a:blip r:embed="rId6" cstate="print"/>
            <a:stretch>
              <a:fillRect/>
            </a:stretch>
          </p:blipFill>
          <p:spPr>
            <a:xfrm>
              <a:off x="7952232" y="4062983"/>
              <a:ext cx="2627376" cy="1630680"/>
            </a:xfrm>
            <a:prstGeom prst="rect">
              <a:avLst/>
            </a:prstGeom>
          </p:spPr>
        </p:pic>
      </p:grpSp>
      <p:sp>
        <p:nvSpPr>
          <p:cNvPr id="13" name="object 10">
            <a:extLst>
              <a:ext uri="{FF2B5EF4-FFF2-40B4-BE49-F238E27FC236}">
                <a16:creationId xmlns:a16="http://schemas.microsoft.com/office/drawing/2014/main" id="{8B9249E7-E4C4-01B1-D988-42F73AA71389}"/>
              </a:ext>
            </a:extLst>
          </p:cNvPr>
          <p:cNvSpPr txBox="1"/>
          <p:nvPr/>
        </p:nvSpPr>
        <p:spPr>
          <a:xfrm>
            <a:off x="440384" y="5877114"/>
            <a:ext cx="3556000" cy="748665"/>
          </a:xfrm>
          <a:prstGeom prst="rect">
            <a:avLst/>
          </a:prstGeom>
        </p:spPr>
        <p:txBody>
          <a:bodyPr vert="horz" wrap="square" lIns="0" tIns="12700" rIns="0" bIns="0" rtlCol="0">
            <a:spAutoFit/>
          </a:bodyPr>
          <a:lstStyle/>
          <a:p>
            <a:pPr marL="12700" marR="5080">
              <a:lnSpc>
                <a:spcPct val="150600"/>
              </a:lnSpc>
              <a:spcBef>
                <a:spcPts val="100"/>
              </a:spcBef>
            </a:pPr>
            <a:r>
              <a:rPr sz="1050" b="1" dirty="0">
                <a:latin typeface="Tahoma"/>
                <a:cs typeface="Tahoma"/>
              </a:rPr>
              <a:t>Van</a:t>
            </a:r>
            <a:r>
              <a:rPr sz="1050" b="1" spc="-15" dirty="0">
                <a:latin typeface="Tahoma"/>
                <a:cs typeface="Tahoma"/>
              </a:rPr>
              <a:t> </a:t>
            </a:r>
            <a:r>
              <a:rPr sz="1050" b="1" dirty="0">
                <a:latin typeface="Tahoma"/>
                <a:cs typeface="Tahoma"/>
              </a:rPr>
              <a:t>Mieghem</a:t>
            </a:r>
            <a:r>
              <a:rPr sz="1050" b="1" spc="-25" dirty="0">
                <a:latin typeface="Tahoma"/>
                <a:cs typeface="Tahoma"/>
              </a:rPr>
              <a:t> </a:t>
            </a:r>
            <a:r>
              <a:rPr sz="1050" b="1" dirty="0">
                <a:latin typeface="Tahoma"/>
                <a:cs typeface="Tahoma"/>
              </a:rPr>
              <a:t>et</a:t>
            </a:r>
            <a:r>
              <a:rPr sz="1050" b="1" spc="15" dirty="0">
                <a:latin typeface="Tahoma"/>
                <a:cs typeface="Tahoma"/>
              </a:rPr>
              <a:t> </a:t>
            </a:r>
            <a:r>
              <a:rPr sz="1050" b="1" spc="-5" dirty="0">
                <a:latin typeface="Tahoma"/>
                <a:cs typeface="Tahoma"/>
              </a:rPr>
              <a:t>al.</a:t>
            </a:r>
            <a:r>
              <a:rPr sz="1050" b="1" spc="-20" dirty="0">
                <a:latin typeface="Tahoma"/>
                <a:cs typeface="Tahoma"/>
              </a:rPr>
              <a:t> </a:t>
            </a:r>
            <a:r>
              <a:rPr sz="1050" b="1" spc="-5" dirty="0">
                <a:latin typeface="Tahoma"/>
                <a:cs typeface="Tahoma"/>
              </a:rPr>
              <a:t>EuroIntervention</a:t>
            </a:r>
            <a:r>
              <a:rPr sz="1050" b="1" spc="45" dirty="0">
                <a:latin typeface="Tahoma"/>
                <a:cs typeface="Tahoma"/>
              </a:rPr>
              <a:t> </a:t>
            </a:r>
            <a:r>
              <a:rPr sz="1050" b="1" dirty="0">
                <a:latin typeface="Tahoma"/>
                <a:cs typeface="Tahoma"/>
              </a:rPr>
              <a:t>2015;11:835-9 </a:t>
            </a:r>
            <a:r>
              <a:rPr sz="1050" b="1" spc="-295" dirty="0">
                <a:latin typeface="Tahoma"/>
                <a:cs typeface="Tahoma"/>
              </a:rPr>
              <a:t> </a:t>
            </a:r>
            <a:r>
              <a:rPr sz="1050" b="1" spc="-5" dirty="0">
                <a:latin typeface="Tahoma"/>
                <a:cs typeface="Tahoma"/>
              </a:rPr>
              <a:t>Den</a:t>
            </a:r>
            <a:r>
              <a:rPr sz="1050" b="1" spc="15" dirty="0">
                <a:latin typeface="Tahoma"/>
                <a:cs typeface="Tahoma"/>
              </a:rPr>
              <a:t> </a:t>
            </a:r>
            <a:r>
              <a:rPr sz="1050" b="1" dirty="0">
                <a:latin typeface="Tahoma"/>
                <a:cs typeface="Tahoma"/>
              </a:rPr>
              <a:t>Uil</a:t>
            </a:r>
            <a:r>
              <a:rPr sz="1050" b="1" spc="-30" dirty="0">
                <a:latin typeface="Tahoma"/>
                <a:cs typeface="Tahoma"/>
              </a:rPr>
              <a:t> </a:t>
            </a:r>
            <a:r>
              <a:rPr sz="1050" b="1" dirty="0">
                <a:latin typeface="Tahoma"/>
                <a:cs typeface="Tahoma"/>
              </a:rPr>
              <a:t>et</a:t>
            </a:r>
            <a:r>
              <a:rPr sz="1050" b="1" spc="-15" dirty="0">
                <a:latin typeface="Tahoma"/>
                <a:cs typeface="Tahoma"/>
              </a:rPr>
              <a:t> </a:t>
            </a:r>
            <a:r>
              <a:rPr sz="1050" b="1" spc="-5" dirty="0">
                <a:latin typeface="Tahoma"/>
                <a:cs typeface="Tahoma"/>
              </a:rPr>
              <a:t>al.</a:t>
            </a:r>
            <a:r>
              <a:rPr sz="1050" b="1" spc="15" dirty="0">
                <a:latin typeface="Tahoma"/>
                <a:cs typeface="Tahoma"/>
              </a:rPr>
              <a:t> </a:t>
            </a:r>
            <a:r>
              <a:rPr sz="1050" b="1" spc="-5" dirty="0">
                <a:latin typeface="Tahoma"/>
                <a:cs typeface="Tahoma"/>
              </a:rPr>
              <a:t>EuroIntervention</a:t>
            </a:r>
            <a:r>
              <a:rPr sz="1050" b="1" spc="50" dirty="0">
                <a:latin typeface="Tahoma"/>
                <a:cs typeface="Tahoma"/>
              </a:rPr>
              <a:t> </a:t>
            </a:r>
            <a:r>
              <a:rPr sz="1050" b="1" spc="-5" dirty="0">
                <a:latin typeface="Tahoma"/>
                <a:cs typeface="Tahoma"/>
              </a:rPr>
              <a:t>2017;12:1689-96 </a:t>
            </a:r>
            <a:r>
              <a:rPr sz="1050" b="1" dirty="0">
                <a:latin typeface="Tahoma"/>
                <a:cs typeface="Tahoma"/>
              </a:rPr>
              <a:t> </a:t>
            </a:r>
            <a:r>
              <a:rPr sz="1050" b="1" spc="-5" dirty="0">
                <a:latin typeface="Tahoma"/>
                <a:cs typeface="Tahoma"/>
              </a:rPr>
              <a:t>Bastos</a:t>
            </a:r>
            <a:r>
              <a:rPr sz="1050" b="1" spc="-20" dirty="0">
                <a:latin typeface="Tahoma"/>
                <a:cs typeface="Tahoma"/>
              </a:rPr>
              <a:t> </a:t>
            </a:r>
            <a:r>
              <a:rPr sz="1050" b="1" spc="-5" dirty="0">
                <a:latin typeface="Tahoma"/>
                <a:cs typeface="Tahoma"/>
              </a:rPr>
              <a:t>MB</a:t>
            </a:r>
            <a:r>
              <a:rPr sz="1050" b="1" spc="20" dirty="0">
                <a:latin typeface="Tahoma"/>
                <a:cs typeface="Tahoma"/>
              </a:rPr>
              <a:t> </a:t>
            </a:r>
            <a:r>
              <a:rPr sz="1050" b="1" dirty="0">
                <a:latin typeface="Tahoma"/>
                <a:cs typeface="Tahoma"/>
              </a:rPr>
              <a:t>et</a:t>
            </a:r>
            <a:r>
              <a:rPr sz="1050" b="1" spc="-10" dirty="0">
                <a:latin typeface="Tahoma"/>
                <a:cs typeface="Tahoma"/>
              </a:rPr>
              <a:t> </a:t>
            </a:r>
            <a:r>
              <a:rPr sz="1050" b="1" spc="-5" dirty="0">
                <a:latin typeface="Tahoma"/>
                <a:cs typeface="Tahoma"/>
              </a:rPr>
              <a:t>al.</a:t>
            </a:r>
            <a:r>
              <a:rPr sz="1050" b="1" spc="15" dirty="0">
                <a:latin typeface="Tahoma"/>
                <a:cs typeface="Tahoma"/>
              </a:rPr>
              <a:t> </a:t>
            </a:r>
            <a:r>
              <a:rPr sz="1050" b="1" spc="-5" dirty="0">
                <a:latin typeface="Tahoma"/>
                <a:cs typeface="Tahoma"/>
              </a:rPr>
              <a:t>EuroIntervention</a:t>
            </a:r>
            <a:r>
              <a:rPr sz="1050" b="1" spc="25" dirty="0">
                <a:latin typeface="Tahoma"/>
                <a:cs typeface="Tahoma"/>
              </a:rPr>
              <a:t> </a:t>
            </a:r>
            <a:r>
              <a:rPr sz="1050" b="1" dirty="0">
                <a:latin typeface="Tahoma"/>
                <a:cs typeface="Tahoma"/>
              </a:rPr>
              <a:t>2018</a:t>
            </a:r>
            <a:r>
              <a:rPr sz="1050" b="1" spc="-25" dirty="0">
                <a:latin typeface="Tahoma"/>
                <a:cs typeface="Tahoma"/>
              </a:rPr>
              <a:t> </a:t>
            </a:r>
            <a:r>
              <a:rPr sz="1050" b="1" dirty="0">
                <a:latin typeface="Tahoma"/>
                <a:cs typeface="Tahoma"/>
              </a:rPr>
              <a:t>Feb</a:t>
            </a:r>
            <a:r>
              <a:rPr sz="1050" b="1" spc="-20" dirty="0">
                <a:latin typeface="Tahoma"/>
                <a:cs typeface="Tahoma"/>
              </a:rPr>
              <a:t> </a:t>
            </a:r>
            <a:r>
              <a:rPr sz="1050" b="1" dirty="0">
                <a:latin typeface="Tahoma"/>
                <a:cs typeface="Tahoma"/>
              </a:rPr>
              <a:t>13</a:t>
            </a:r>
            <a:endParaRPr sz="1050" dirty="0">
              <a:latin typeface="Tahoma"/>
              <a:cs typeface="Tahoma"/>
            </a:endParaRPr>
          </a:p>
        </p:txBody>
      </p:sp>
    </p:spTree>
    <p:extLst>
      <p:ext uri="{BB962C8B-B14F-4D97-AF65-F5344CB8AC3E}">
        <p14:creationId xmlns:p14="http://schemas.microsoft.com/office/powerpoint/2010/main" val="327177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nl-NL" dirty="0"/>
              <a:t>Summary Clinical Data on PulseCath iVAC 2L</a:t>
            </a:r>
          </a:p>
        </p:txBody>
      </p:sp>
      <p:sp>
        <p:nvSpPr>
          <p:cNvPr id="5" name="Tekstvak 7">
            <a:extLst>
              <a:ext uri="{FF2B5EF4-FFF2-40B4-BE49-F238E27FC236}">
                <a16:creationId xmlns:a16="http://schemas.microsoft.com/office/drawing/2014/main" id="{8D37FF2D-728E-1332-2D9C-C9E6A05C9AFF}"/>
              </a:ext>
            </a:extLst>
          </p:cNvPr>
          <p:cNvSpPr txBox="1"/>
          <p:nvPr/>
        </p:nvSpPr>
        <p:spPr>
          <a:xfrm>
            <a:off x="0" y="6488499"/>
            <a:ext cx="6908800" cy="261610"/>
          </a:xfrm>
          <a:prstGeom prst="rect">
            <a:avLst/>
          </a:prstGeom>
          <a:noFill/>
        </p:spPr>
        <p:txBody>
          <a:bodyPr wrap="square" rtlCol="0">
            <a:spAutoFit/>
          </a:bodyPr>
          <a:lstStyle/>
          <a:p>
            <a:r>
              <a:rPr lang="en-US" sz="1100" i="1" dirty="0"/>
              <a:t>TD A2 2.3 Summary of Safety and Clinical Performance </a:t>
            </a:r>
            <a:r>
              <a:rPr lang="en-US" sz="1100" i="1" dirty="0" err="1"/>
              <a:t>iVAC</a:t>
            </a:r>
            <a:r>
              <a:rPr lang="en-US" sz="1100" i="1" dirty="0"/>
              <a:t> 2L</a:t>
            </a:r>
            <a:endParaRPr lang="nl-NL" sz="1100" i="1" dirty="0"/>
          </a:p>
        </p:txBody>
      </p:sp>
      <p:graphicFrame>
        <p:nvGraphicFramePr>
          <p:cNvPr id="6" name="Table 5">
            <a:extLst>
              <a:ext uri="{FF2B5EF4-FFF2-40B4-BE49-F238E27FC236}">
                <a16:creationId xmlns:a16="http://schemas.microsoft.com/office/drawing/2014/main" id="{3503F66E-B0C7-724F-ADB9-D2A211C266E0}"/>
              </a:ext>
            </a:extLst>
          </p:cNvPr>
          <p:cNvGraphicFramePr>
            <a:graphicFrameLocks noGrp="1"/>
          </p:cNvGraphicFramePr>
          <p:nvPr>
            <p:extLst>
              <p:ext uri="{D42A27DB-BD31-4B8C-83A1-F6EECF244321}">
                <p14:modId xmlns:p14="http://schemas.microsoft.com/office/powerpoint/2010/main" val="3846880551"/>
              </p:ext>
            </p:extLst>
          </p:nvPr>
        </p:nvGraphicFramePr>
        <p:xfrm>
          <a:off x="0" y="1280157"/>
          <a:ext cx="11878055" cy="5208345"/>
        </p:xfrm>
        <a:graphic>
          <a:graphicData uri="http://schemas.openxmlformats.org/drawingml/2006/table">
            <a:tbl>
              <a:tblPr firstRow="1" firstCol="1" bandRow="1">
                <a:tableStyleId>{9D7B26C5-4107-4FEC-AEDC-1716B250A1EF}</a:tableStyleId>
              </a:tblPr>
              <a:tblGrid>
                <a:gridCol w="611717">
                  <a:extLst>
                    <a:ext uri="{9D8B030D-6E8A-4147-A177-3AD203B41FA5}">
                      <a16:colId xmlns:a16="http://schemas.microsoft.com/office/drawing/2014/main" val="3539479422"/>
                    </a:ext>
                  </a:extLst>
                </a:gridCol>
                <a:gridCol w="789455">
                  <a:extLst>
                    <a:ext uri="{9D8B030D-6E8A-4147-A177-3AD203B41FA5}">
                      <a16:colId xmlns:a16="http://schemas.microsoft.com/office/drawing/2014/main" val="930434925"/>
                    </a:ext>
                  </a:extLst>
                </a:gridCol>
                <a:gridCol w="701450">
                  <a:extLst>
                    <a:ext uri="{9D8B030D-6E8A-4147-A177-3AD203B41FA5}">
                      <a16:colId xmlns:a16="http://schemas.microsoft.com/office/drawing/2014/main" val="232509281"/>
                    </a:ext>
                  </a:extLst>
                </a:gridCol>
                <a:gridCol w="1537495">
                  <a:extLst>
                    <a:ext uri="{9D8B030D-6E8A-4147-A177-3AD203B41FA5}">
                      <a16:colId xmlns:a16="http://schemas.microsoft.com/office/drawing/2014/main" val="3070995417"/>
                    </a:ext>
                  </a:extLst>
                </a:gridCol>
                <a:gridCol w="2941677">
                  <a:extLst>
                    <a:ext uri="{9D8B030D-6E8A-4147-A177-3AD203B41FA5}">
                      <a16:colId xmlns:a16="http://schemas.microsoft.com/office/drawing/2014/main" val="2320378169"/>
                    </a:ext>
                  </a:extLst>
                </a:gridCol>
                <a:gridCol w="5296261">
                  <a:extLst>
                    <a:ext uri="{9D8B030D-6E8A-4147-A177-3AD203B41FA5}">
                      <a16:colId xmlns:a16="http://schemas.microsoft.com/office/drawing/2014/main" val="956509351"/>
                    </a:ext>
                  </a:extLst>
                </a:gridCol>
              </a:tblGrid>
              <a:tr h="435327">
                <a:tc>
                  <a:txBody>
                    <a:bodyPr/>
                    <a:lstStyle/>
                    <a:p>
                      <a:pPr>
                        <a:lnSpc>
                          <a:spcPct val="115000"/>
                        </a:lnSpc>
                        <a:spcAft>
                          <a:spcPts val="1000"/>
                        </a:spcAft>
                      </a:pPr>
                      <a:r>
                        <a:rPr lang="en-US" sz="800">
                          <a:effectLst/>
                        </a:rPr>
                        <a:t>PUB.</a:t>
                      </a:r>
                      <a:endParaRPr lang="en-NL" sz="1600">
                        <a:effectLst/>
                      </a:endParaRPr>
                    </a:p>
                    <a:p>
                      <a:pPr>
                        <a:lnSpc>
                          <a:spcPct val="115000"/>
                        </a:lnSpc>
                        <a:spcAft>
                          <a:spcPts val="1000"/>
                        </a:spcAft>
                      </a:pPr>
                      <a:r>
                        <a:rPr lang="en-US" sz="800">
                          <a:effectLst/>
                        </a:rPr>
                        <a:t>YEAR</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NUMBER OF INDIVIDUALS</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AUTHOR</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JOURNAL</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RESULTS</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TITLE</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0585034"/>
                  </a:ext>
                </a:extLst>
              </a:tr>
              <a:tr h="370345">
                <a:tc>
                  <a:txBody>
                    <a:bodyPr/>
                    <a:lstStyle/>
                    <a:p>
                      <a:pPr algn="ctr">
                        <a:lnSpc>
                          <a:spcPct val="115000"/>
                        </a:lnSpc>
                        <a:spcAft>
                          <a:spcPts val="1000"/>
                        </a:spcAft>
                      </a:pPr>
                      <a:r>
                        <a:rPr lang="en-US" sz="800">
                          <a:effectLst/>
                        </a:rPr>
                        <a:t>2015</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Van Mieghem</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Eurointervention</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Technical Report describing the implantation technique for </a:t>
                      </a:r>
                      <a:r>
                        <a:rPr lang="en-US" sz="800" dirty="0" err="1">
                          <a:effectLst/>
                        </a:rPr>
                        <a:t>iVAC</a:t>
                      </a:r>
                      <a:r>
                        <a:rPr lang="en-US" sz="800" dirty="0">
                          <a:effectLst/>
                        </a:rPr>
                        <a:t> 2L. </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a:effectLst/>
                          <a:hlinkClick r:id="rId2"/>
                        </a:rPr>
                        <a:t>The PulseCath iVAC 2L left ventricular assist device: conversion to a percutaneous transfemoral approach</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379599"/>
                  </a:ext>
                </a:extLst>
              </a:tr>
              <a:tr h="449730">
                <a:tc>
                  <a:txBody>
                    <a:bodyPr/>
                    <a:lstStyle/>
                    <a:p>
                      <a:pPr algn="ctr">
                        <a:lnSpc>
                          <a:spcPct val="115000"/>
                        </a:lnSpc>
                        <a:spcAft>
                          <a:spcPts val="1000"/>
                        </a:spcAft>
                      </a:pPr>
                      <a:r>
                        <a:rPr lang="en-US" sz="800">
                          <a:effectLst/>
                        </a:rPr>
                        <a:t>2017</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14</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Den Uil</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Eurointervention</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Pivotal study of 14 patients using iVAC2L during High-risk PCI. Results indicate hemodynamic improvements, with no hemolysis. </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dirty="0">
                          <a:effectLst/>
                          <a:hlinkClick r:id="rId3"/>
                        </a:rPr>
                        <a:t>Pulsatile </a:t>
                      </a:r>
                      <a:r>
                        <a:rPr lang="en-US" sz="800" u="sng" dirty="0" err="1">
                          <a:effectLst/>
                          <a:hlinkClick r:id="rId3"/>
                        </a:rPr>
                        <a:t>iVAC</a:t>
                      </a:r>
                      <a:r>
                        <a:rPr lang="en-US" sz="800" u="sng" dirty="0">
                          <a:effectLst/>
                          <a:hlinkClick r:id="rId3"/>
                        </a:rPr>
                        <a:t> 2L circulatory support in high-risk percutaneous coronary intervention</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887321"/>
                  </a:ext>
                </a:extLst>
              </a:tr>
              <a:tr h="370345">
                <a:tc>
                  <a:txBody>
                    <a:bodyPr/>
                    <a:lstStyle/>
                    <a:p>
                      <a:pPr algn="ctr">
                        <a:lnSpc>
                          <a:spcPct val="115000"/>
                        </a:lnSpc>
                        <a:spcAft>
                          <a:spcPts val="1000"/>
                        </a:spcAft>
                      </a:pPr>
                      <a:r>
                        <a:rPr lang="en-US" sz="800">
                          <a:effectLst/>
                        </a:rPr>
                        <a:t>2017</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Samol</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Future Cardiology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Documentation of the first case of iVAC2L to be treated in Germany, where the device has led to an uneventful procedure </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a:effectLst/>
                          <a:hlinkClick r:id="rId4"/>
                        </a:rPr>
                        <a:t>First high-risk percutaneous coronary intervention under use of the iVAC2L system in Germany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9607713"/>
                  </a:ext>
                </a:extLst>
              </a:tr>
              <a:tr h="449730">
                <a:tc>
                  <a:txBody>
                    <a:bodyPr/>
                    <a:lstStyle/>
                    <a:p>
                      <a:pPr algn="ctr">
                        <a:lnSpc>
                          <a:spcPct val="115000"/>
                        </a:lnSpc>
                        <a:spcAft>
                          <a:spcPts val="1000"/>
                        </a:spcAft>
                      </a:pPr>
                      <a:r>
                        <a:rPr lang="en-US" sz="800">
                          <a:effectLst/>
                        </a:rPr>
                        <a:t>2018</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Samol</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Future Cardiology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Case report documenting 10mmHg increase in MAP and good stability in a case of high-risk PCI that complicated in the Cathlab. </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a:effectLst/>
                          <a:hlinkClick r:id="rId5"/>
                        </a:rPr>
                        <a:t>First successful prevention of cardiopulmonary resuscitation during high-risk percutaneous coronary intervention by use of a pulsatile left ventricular assist device: baptism of fire of the iVAC2L device: a case report</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4583203"/>
                  </a:ext>
                </a:extLst>
              </a:tr>
              <a:tr h="370345">
                <a:tc>
                  <a:txBody>
                    <a:bodyPr/>
                    <a:lstStyle/>
                    <a:p>
                      <a:pPr algn="ctr">
                        <a:lnSpc>
                          <a:spcPct val="115000"/>
                        </a:lnSpc>
                        <a:spcAft>
                          <a:spcPts val="1000"/>
                        </a:spcAft>
                      </a:pPr>
                      <a:r>
                        <a:rPr lang="en-US" sz="800">
                          <a:effectLst/>
                        </a:rPr>
                        <a:t>2018</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Bastos</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err="1">
                          <a:effectLst/>
                        </a:rPr>
                        <a:t>Eurointervention</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Case report (Patient #1 of the PULSE trial) that shows Pressure-volume changes following activation of </a:t>
                      </a:r>
                      <a:r>
                        <a:rPr lang="en-US" sz="800" dirty="0" err="1">
                          <a:effectLst/>
                        </a:rPr>
                        <a:t>iVAC</a:t>
                      </a:r>
                      <a:r>
                        <a:rPr lang="en-US" sz="800" dirty="0">
                          <a:effectLst/>
                        </a:rPr>
                        <a:t> 2L. </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a:effectLst/>
                          <a:hlinkClick r:id="rId6"/>
                        </a:rPr>
                        <a:t>Haemodynamic impact of a new pulsatile mechanical circulatory support in high-risk coronary stenting</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215357"/>
                  </a:ext>
                </a:extLst>
              </a:tr>
              <a:tr h="370345">
                <a:tc>
                  <a:txBody>
                    <a:bodyPr/>
                    <a:lstStyle/>
                    <a:p>
                      <a:pPr algn="ctr">
                        <a:lnSpc>
                          <a:spcPct val="115000"/>
                        </a:lnSpc>
                        <a:spcAft>
                          <a:spcPts val="1000"/>
                        </a:spcAft>
                      </a:pPr>
                      <a:r>
                        <a:rPr lang="en-GB" sz="800">
                          <a:effectLst/>
                        </a:rPr>
                        <a:t>2019</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20</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Samol</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International Journal of Cardiology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Prospective study evaluating clinical and hemodynamical efficacy of </a:t>
                      </a:r>
                      <a:r>
                        <a:rPr lang="en-US" sz="800" dirty="0" err="1">
                          <a:effectLst/>
                        </a:rPr>
                        <a:t>iVAC</a:t>
                      </a:r>
                      <a:r>
                        <a:rPr lang="en-US" sz="800" dirty="0">
                          <a:effectLst/>
                        </a:rPr>
                        <a:t> 2L in elective High-risk PCI. </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900" u="sng">
                          <a:effectLst/>
                          <a:hlinkClick r:id="rId7"/>
                        </a:rPr>
                        <a:t>High-risk PCI under support of a pulsatile left ventricular assist device – First German experience with the iVAC2L system. International Journal of Cardiology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7210847"/>
                  </a:ext>
                </a:extLst>
              </a:tr>
              <a:tr h="370345">
                <a:tc>
                  <a:txBody>
                    <a:bodyPr/>
                    <a:lstStyle/>
                    <a:p>
                      <a:pPr algn="ctr">
                        <a:lnSpc>
                          <a:spcPct val="115000"/>
                        </a:lnSpc>
                        <a:spcAft>
                          <a:spcPts val="1000"/>
                        </a:spcAft>
                      </a:pPr>
                      <a:r>
                        <a:rPr lang="en-US" sz="800">
                          <a:effectLst/>
                        </a:rPr>
                        <a:t>2020</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Clinical review</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Bastos</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Future Cardiology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Description of </a:t>
                      </a:r>
                      <a:r>
                        <a:rPr lang="en-US" sz="800" dirty="0" err="1">
                          <a:effectLst/>
                        </a:rPr>
                        <a:t>iVAC</a:t>
                      </a:r>
                      <a:r>
                        <a:rPr lang="en-US" sz="800" dirty="0">
                          <a:effectLst/>
                        </a:rPr>
                        <a:t> 2L design, mechanisms, hemodynamic effects and clinical applications</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a:effectLst/>
                          <a:hlinkClick r:id="rId8"/>
                        </a:rPr>
                        <a:t>PulseCath iVAC2L: next-generation pulsatile mechanical circulatory support</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7754513"/>
                  </a:ext>
                </a:extLst>
              </a:tr>
              <a:tr h="381683">
                <a:tc>
                  <a:txBody>
                    <a:bodyPr/>
                    <a:lstStyle/>
                    <a:p>
                      <a:pPr algn="ctr">
                        <a:lnSpc>
                          <a:spcPct val="115000"/>
                        </a:lnSpc>
                        <a:spcAft>
                          <a:spcPts val="1000"/>
                        </a:spcAft>
                      </a:pPr>
                      <a:r>
                        <a:rPr lang="en-US" sz="800">
                          <a:effectLst/>
                        </a:rPr>
                        <a:t>2020</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Tzikas</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Hellenic Journal of Cardiology</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Case report on the use of </a:t>
                      </a:r>
                      <a:r>
                        <a:rPr lang="en-US" sz="800" dirty="0" err="1">
                          <a:effectLst/>
                        </a:rPr>
                        <a:t>iVAC</a:t>
                      </a:r>
                      <a:r>
                        <a:rPr lang="en-US" sz="800" dirty="0">
                          <a:effectLst/>
                        </a:rPr>
                        <a:t> 2L in cardiogenic shock with effective support for &gt; 48h</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dirty="0">
                          <a:effectLst/>
                          <a:hlinkClick r:id="rId9"/>
                        </a:rPr>
                        <a:t>First implantation of the pulsatile left ventricular assist device iVAC2L in a heart failure patient infected with influenza type A</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5572768"/>
                  </a:ext>
                </a:extLst>
              </a:tr>
              <a:tr h="449730">
                <a:tc>
                  <a:txBody>
                    <a:bodyPr/>
                    <a:lstStyle/>
                    <a:p>
                      <a:pPr algn="ctr">
                        <a:lnSpc>
                          <a:spcPct val="115000"/>
                        </a:lnSpc>
                        <a:spcAft>
                          <a:spcPts val="1000"/>
                        </a:spcAft>
                      </a:pPr>
                      <a:r>
                        <a:rPr lang="en-US" sz="800">
                          <a:effectLst/>
                        </a:rPr>
                        <a:t>2020</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Alekyan</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Complex Issues of Cardiovascular Disease</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Report of the use of </a:t>
                      </a:r>
                      <a:r>
                        <a:rPr lang="en-US" sz="800" dirty="0" err="1">
                          <a:effectLst/>
                        </a:rPr>
                        <a:t>iVAC</a:t>
                      </a:r>
                      <a:r>
                        <a:rPr lang="en-US" sz="800" dirty="0">
                          <a:effectLst/>
                        </a:rPr>
                        <a:t> 2L in high-risk PCI, mentioning hemodynamic stability during the entire procedure and no adverse events. </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a:effectLst/>
                          <a:hlinkClick r:id="rId10"/>
                        </a:rPr>
                        <a:t>The Clinical Case of the First High Risk Percutaneus Coronary Intervention Under Use of the  PulseCath iVAC 2L Left Ventricular Assist Device in Russia</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9031685"/>
                  </a:ext>
                </a:extLst>
              </a:tr>
              <a:tr h="370345">
                <a:tc>
                  <a:txBody>
                    <a:bodyPr/>
                    <a:lstStyle/>
                    <a:p>
                      <a:pPr algn="ctr">
                        <a:lnSpc>
                          <a:spcPct val="115000"/>
                        </a:lnSpc>
                        <a:spcAft>
                          <a:spcPts val="1000"/>
                        </a:spcAft>
                      </a:pPr>
                      <a:r>
                        <a:rPr lang="en-GB" sz="800">
                          <a:effectLst/>
                        </a:rPr>
                        <a:t>2020</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01</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Dedic</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JACC case reports</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First description of the use of MCS (including </a:t>
                      </a:r>
                      <a:r>
                        <a:rPr lang="en-US" sz="800" dirty="0" err="1">
                          <a:effectLst/>
                        </a:rPr>
                        <a:t>iVAC</a:t>
                      </a:r>
                      <a:r>
                        <a:rPr lang="en-US" sz="800" dirty="0">
                          <a:effectLst/>
                        </a:rPr>
                        <a:t> 2L) in cardiac arrest using Pressure-Volume Loops. </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900" u="sng">
                          <a:effectLst/>
                          <a:hlinkClick r:id="rId11"/>
                        </a:rPr>
                        <a:t>Pressure-Volume Loop Analysis in Percutaneous Coronary Intervention-Induced Shock - ScienceDirect</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706015"/>
                  </a:ext>
                </a:extLst>
              </a:tr>
              <a:tr h="449730">
                <a:tc>
                  <a:txBody>
                    <a:bodyPr/>
                    <a:lstStyle/>
                    <a:p>
                      <a:pPr algn="ctr">
                        <a:lnSpc>
                          <a:spcPct val="115000"/>
                        </a:lnSpc>
                        <a:spcAft>
                          <a:spcPts val="1000"/>
                        </a:spcAft>
                      </a:pPr>
                      <a:r>
                        <a:rPr lang="en-GB" sz="800">
                          <a:effectLst/>
                        </a:rPr>
                        <a:t>2022</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29</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Bastos MB</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Cardiovascular Revascularization Medicine</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Evaluation of Hemodynamic Efficacy using Intracardiac Pressure-Volume Loops. Shows cardiac unloading and elevations in MAP after </a:t>
                      </a:r>
                      <a:r>
                        <a:rPr lang="en-US" sz="800" dirty="0" err="1">
                          <a:effectLst/>
                        </a:rPr>
                        <a:t>iVAC</a:t>
                      </a:r>
                      <a:r>
                        <a:rPr lang="en-US" sz="800" dirty="0">
                          <a:effectLst/>
                        </a:rPr>
                        <a:t> 2L is activated.</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dirty="0">
                          <a:effectLst/>
                          <a:hlinkClick r:id="rId12"/>
                        </a:rPr>
                        <a:t>Effect of next generation pulsatile mechanical circulatory support on cardiac mechanics - The PULSE trial</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200940"/>
                  </a:ext>
                </a:extLst>
              </a:tr>
              <a:tr h="370345">
                <a:tc>
                  <a:txBody>
                    <a:bodyPr/>
                    <a:lstStyle/>
                    <a:p>
                      <a:pPr algn="ctr">
                        <a:lnSpc>
                          <a:spcPct val="115000"/>
                        </a:lnSpc>
                        <a:spcAft>
                          <a:spcPts val="1000"/>
                        </a:spcAft>
                      </a:pPr>
                      <a:r>
                        <a:rPr lang="en-GB" sz="800" dirty="0">
                          <a:effectLst/>
                        </a:rPr>
                        <a:t>2022</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800" dirty="0">
                          <a:effectLst/>
                        </a:rPr>
                        <a:t>174</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PulseCath</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a:effectLst/>
                        </a:rPr>
                        <a:t>----</a:t>
                      </a:r>
                      <a:endParaRPr lang="en-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dirty="0">
                          <a:effectLst/>
                        </a:rPr>
                        <a:t>Post-market Surveillance Registry of clinical and hemodynamic endpoints in patients receiving </a:t>
                      </a:r>
                      <a:r>
                        <a:rPr lang="en-US" sz="800" dirty="0" err="1">
                          <a:effectLst/>
                        </a:rPr>
                        <a:t>iVAC</a:t>
                      </a:r>
                      <a:r>
                        <a:rPr lang="en-US" sz="800" dirty="0">
                          <a:effectLst/>
                        </a:rPr>
                        <a:t> 2L. </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800" u="sng" dirty="0">
                          <a:effectLst/>
                        </a:rPr>
                        <a:t>Data not published.</a:t>
                      </a:r>
                      <a:endParaRPr lang="en-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376639"/>
                  </a:ext>
                </a:extLst>
              </a:tr>
            </a:tbl>
          </a:graphicData>
        </a:graphic>
      </p:graphicFrame>
    </p:spTree>
    <p:extLst>
      <p:ext uri="{BB962C8B-B14F-4D97-AF65-F5344CB8AC3E}">
        <p14:creationId xmlns:p14="http://schemas.microsoft.com/office/powerpoint/2010/main" val="337739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r>
              <a:rPr lang="nl-NL" dirty="0"/>
              <a:t>PULSE Trial </a:t>
            </a:r>
          </a:p>
        </p:txBody>
      </p:sp>
      <p:pic>
        <p:nvPicPr>
          <p:cNvPr id="5" name="Picture 4">
            <a:extLst>
              <a:ext uri="{FF2B5EF4-FFF2-40B4-BE49-F238E27FC236}">
                <a16:creationId xmlns:a16="http://schemas.microsoft.com/office/drawing/2014/main" id="{1728F391-E17A-8452-A5AC-14BC93481A8F}"/>
              </a:ext>
            </a:extLst>
          </p:cNvPr>
          <p:cNvPicPr>
            <a:picLocks noChangeAspect="1"/>
          </p:cNvPicPr>
          <p:nvPr/>
        </p:nvPicPr>
        <p:blipFill>
          <a:blip r:embed="rId2"/>
          <a:stretch>
            <a:fillRect/>
          </a:stretch>
        </p:blipFill>
        <p:spPr>
          <a:xfrm>
            <a:off x="3453199" y="37466"/>
            <a:ext cx="3368226" cy="1242693"/>
          </a:xfrm>
          <a:prstGeom prst="rect">
            <a:avLst/>
          </a:prstGeom>
        </p:spPr>
      </p:pic>
      <p:sp>
        <p:nvSpPr>
          <p:cNvPr id="6" name="Tijdelijke aanduiding voor inhoud 2">
            <a:extLst>
              <a:ext uri="{FF2B5EF4-FFF2-40B4-BE49-F238E27FC236}">
                <a16:creationId xmlns:a16="http://schemas.microsoft.com/office/drawing/2014/main" id="{882CDE2C-45A5-A698-4137-7ED5FC133AC5}"/>
              </a:ext>
            </a:extLst>
          </p:cNvPr>
          <p:cNvSpPr>
            <a:spLocks noGrp="1"/>
          </p:cNvSpPr>
          <p:nvPr>
            <p:ph idx="1"/>
          </p:nvPr>
        </p:nvSpPr>
        <p:spPr>
          <a:xfrm>
            <a:off x="174314" y="1869989"/>
            <a:ext cx="11828215" cy="3921211"/>
          </a:xfrm>
        </p:spPr>
        <p:txBody>
          <a:bodyPr>
            <a:normAutofit/>
          </a:bodyPr>
          <a:lstStyle/>
          <a:p>
            <a:r>
              <a:rPr lang="nl-NL" sz="2000" b="1" dirty="0"/>
              <a:t>Objective</a:t>
            </a:r>
            <a:r>
              <a:rPr lang="nl-NL" sz="2000" dirty="0"/>
              <a:t>: To describe the cardiovascular changes induced </a:t>
            </a:r>
            <a:r>
              <a:rPr lang="nl-NL" sz="2000" dirty="0" err="1"/>
              <a:t>by</a:t>
            </a:r>
            <a:r>
              <a:rPr lang="nl-NL" sz="2000" dirty="0"/>
              <a:t> </a:t>
            </a:r>
            <a:r>
              <a:rPr lang="nl-NL" sz="2000" dirty="0" err="1"/>
              <a:t>iVAC</a:t>
            </a:r>
            <a:r>
              <a:rPr lang="nl-NL" sz="2000" dirty="0"/>
              <a:t> 2L and the resulting clinical endpoints.</a:t>
            </a:r>
          </a:p>
          <a:p>
            <a:r>
              <a:rPr lang="nl-NL" sz="2000" b="1" dirty="0"/>
              <a:t>Design</a:t>
            </a:r>
            <a:r>
              <a:rPr lang="nl-NL" sz="2000" dirty="0"/>
              <a:t>: prospective single-arm two center study with patients undergoing high-risk PCI under mechanical circulatory support and monitored using intra-cardiac Pressure-volume Loops.</a:t>
            </a:r>
          </a:p>
          <a:p>
            <a:r>
              <a:rPr lang="nl-NL" sz="2000" b="1" dirty="0"/>
              <a:t>Primary endpoint</a:t>
            </a:r>
            <a:r>
              <a:rPr lang="nl-NL" sz="2000" dirty="0"/>
              <a:t>: demonstration of LV unloading after activation of the device.</a:t>
            </a:r>
          </a:p>
          <a:p>
            <a:r>
              <a:rPr lang="nl-NL" sz="2000" b="1" dirty="0"/>
              <a:t>Secondary endpoint</a:t>
            </a:r>
            <a:r>
              <a:rPr lang="nl-NL" sz="2000" dirty="0"/>
              <a:t>: Safety parameters (in-hospital and 30-days).</a:t>
            </a:r>
          </a:p>
          <a:p>
            <a:r>
              <a:rPr lang="nl-NL" sz="2000" b="1" dirty="0" err="1"/>
              <a:t>Principal</a:t>
            </a:r>
            <a:r>
              <a:rPr lang="nl-NL" sz="2000" b="1" dirty="0"/>
              <a:t> Investigators</a:t>
            </a:r>
            <a:r>
              <a:rPr lang="nl-NL" sz="2000" dirty="0"/>
              <a:t>:</a:t>
            </a:r>
          </a:p>
          <a:p>
            <a:pPr lvl="1"/>
            <a:r>
              <a:rPr lang="nl-NL" sz="2000" dirty="0"/>
              <a:t>MB. Bastos (Research Fellow at the ThoraxCentrum)</a:t>
            </a:r>
          </a:p>
          <a:p>
            <a:pPr lvl="1"/>
            <a:r>
              <a:rPr lang="nl-NL" sz="2000" dirty="0"/>
              <a:t>Prof. N.M. van </a:t>
            </a:r>
            <a:r>
              <a:rPr lang="nl-NL" sz="2000" dirty="0" err="1"/>
              <a:t>Mieghem</a:t>
            </a:r>
            <a:r>
              <a:rPr lang="nl-NL" sz="2000" dirty="0"/>
              <a:t> Erasmus University </a:t>
            </a:r>
            <a:r>
              <a:rPr lang="nl-NL" sz="2000" dirty="0" err="1"/>
              <a:t>Medical</a:t>
            </a:r>
            <a:r>
              <a:rPr lang="nl-NL" sz="2000" dirty="0"/>
              <a:t> Center, Rotterdam, The Netherlands</a:t>
            </a:r>
          </a:p>
        </p:txBody>
      </p:sp>
    </p:spTree>
    <p:extLst>
      <p:ext uri="{BB962C8B-B14F-4D97-AF65-F5344CB8AC3E}">
        <p14:creationId xmlns:p14="http://schemas.microsoft.com/office/powerpoint/2010/main" val="106785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endParaRPr lang="nl-NL"/>
          </a:p>
        </p:txBody>
      </p:sp>
      <p:pic>
        <p:nvPicPr>
          <p:cNvPr id="5" name="Picture 4">
            <a:extLst>
              <a:ext uri="{FF2B5EF4-FFF2-40B4-BE49-F238E27FC236}">
                <a16:creationId xmlns:a16="http://schemas.microsoft.com/office/drawing/2014/main" id="{076D7E8B-017C-C351-EC28-6C44A0B110A5}"/>
              </a:ext>
            </a:extLst>
          </p:cNvPr>
          <p:cNvPicPr>
            <a:picLocks noChangeAspect="1"/>
          </p:cNvPicPr>
          <p:nvPr/>
        </p:nvPicPr>
        <p:blipFill>
          <a:blip r:embed="rId3"/>
          <a:stretch>
            <a:fillRect/>
          </a:stretch>
        </p:blipFill>
        <p:spPr>
          <a:xfrm>
            <a:off x="1" y="1305980"/>
            <a:ext cx="8275319" cy="5414860"/>
          </a:xfrm>
          <a:prstGeom prst="rect">
            <a:avLst/>
          </a:prstGeom>
        </p:spPr>
      </p:pic>
    </p:spTree>
    <p:extLst>
      <p:ext uri="{BB962C8B-B14F-4D97-AF65-F5344CB8AC3E}">
        <p14:creationId xmlns:p14="http://schemas.microsoft.com/office/powerpoint/2010/main" val="382534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endParaRPr lang="nl-NL" dirty="0"/>
          </a:p>
        </p:txBody>
      </p:sp>
      <p:sp>
        <p:nvSpPr>
          <p:cNvPr id="5" name="Tekstvak 5">
            <a:extLst>
              <a:ext uri="{FF2B5EF4-FFF2-40B4-BE49-F238E27FC236}">
                <a16:creationId xmlns:a16="http://schemas.microsoft.com/office/drawing/2014/main" id="{D8A6C1EA-2470-417B-73E5-8E8028D10935}"/>
              </a:ext>
            </a:extLst>
          </p:cNvPr>
          <p:cNvSpPr txBox="1"/>
          <p:nvPr/>
        </p:nvSpPr>
        <p:spPr>
          <a:xfrm>
            <a:off x="399032" y="1364516"/>
            <a:ext cx="6650992" cy="4939814"/>
          </a:xfrm>
          <a:prstGeom prst="rect">
            <a:avLst/>
          </a:prstGeom>
          <a:noFill/>
        </p:spPr>
        <p:txBody>
          <a:bodyPr wrap="square" rtlCol="0">
            <a:spAutoFit/>
          </a:bodyPr>
          <a:lstStyle/>
          <a:p>
            <a:pPr marL="285750" indent="-285750">
              <a:buFont typeface="Arial" panose="020B0604020202020204" pitchFamily="34" charset="0"/>
              <a:buChar char="•"/>
            </a:pPr>
            <a:r>
              <a:rPr lang="nl-NL" sz="2100" dirty="0">
                <a:latin typeface="Verdana" panose="020B0604030504040204" pitchFamily="34" charset="0"/>
                <a:ea typeface="Verdana" panose="020B0604030504040204" pitchFamily="34" charset="0"/>
              </a:rPr>
              <a:t>PV loops from responders show left and downward shift </a:t>
            </a:r>
            <a:r>
              <a:rPr lang="nl-NL" sz="2100" dirty="0" err="1">
                <a:latin typeface="Verdana" panose="020B0604030504040204" pitchFamily="34" charset="0"/>
                <a:ea typeface="Verdana" panose="020B0604030504040204" pitchFamily="34" charset="0"/>
              </a:rPr>
              <a:t>with</a:t>
            </a:r>
            <a:r>
              <a:rPr lang="nl-NL" sz="2100" dirty="0">
                <a:latin typeface="Verdana" panose="020B0604030504040204" pitchFamily="34" charset="0"/>
                <a:ea typeface="Verdana" panose="020B0604030504040204" pitchFamily="34" charset="0"/>
              </a:rPr>
              <a:t> </a:t>
            </a:r>
            <a:r>
              <a:rPr lang="nl-NL" sz="2100" dirty="0" err="1">
                <a:latin typeface="Verdana" panose="020B0604030504040204" pitchFamily="34" charset="0"/>
                <a:ea typeface="Verdana" panose="020B0604030504040204" pitchFamily="34" charset="0"/>
              </a:rPr>
              <a:t>iVAC</a:t>
            </a:r>
            <a:r>
              <a:rPr lang="nl-NL" sz="2100" dirty="0">
                <a:latin typeface="Verdana" panose="020B0604030504040204" pitchFamily="34" charset="0"/>
                <a:ea typeface="Verdana" panose="020B0604030504040204" pitchFamily="34" charset="0"/>
              </a:rPr>
              <a:t> 2L ON (blue) relative to OFF (black). </a:t>
            </a:r>
          </a:p>
          <a:p>
            <a:pPr marL="285750" indent="-285750">
              <a:buFont typeface="Arial" panose="020B0604020202020204" pitchFamily="34" charset="0"/>
              <a:buChar char="•"/>
            </a:pPr>
            <a:r>
              <a:rPr lang="nl-NL" sz="2100" dirty="0">
                <a:latin typeface="Verdana" panose="020B0604030504040204" pitchFamily="34" charset="0"/>
                <a:ea typeface="Verdana" panose="020B0604030504040204" pitchFamily="34" charset="0"/>
              </a:rPr>
              <a:t>PV loops from non-responders show no clear shift. </a:t>
            </a:r>
          </a:p>
          <a:p>
            <a:pPr marL="285750" indent="-285750">
              <a:buFont typeface="Arial" panose="020B0604020202020204" pitchFamily="34" charset="0"/>
              <a:buChar char="•"/>
            </a:pPr>
            <a:r>
              <a:rPr lang="nl-NL" sz="2100" dirty="0">
                <a:latin typeface="Verdana" panose="020B0604030504040204" pitchFamily="34" charset="0"/>
                <a:ea typeface="Verdana" panose="020B0604030504040204" pitchFamily="34" charset="0"/>
              </a:rPr>
              <a:t>Classifying patients according to the presence of mitral regurgitation or recent admission due to an acute coronary syndrome results in a similar pattern observed in responders x non-responders. Patients with MR and/or ACS had on </a:t>
            </a:r>
            <a:r>
              <a:rPr lang="nl-NL" sz="2100" dirty="0" err="1">
                <a:latin typeface="Verdana" panose="020B0604030504040204" pitchFamily="34" charset="0"/>
                <a:ea typeface="Verdana" panose="020B0604030504040204" pitchFamily="34" charset="0"/>
              </a:rPr>
              <a:t>average</a:t>
            </a:r>
            <a:r>
              <a:rPr lang="nl-NL" sz="2100" dirty="0">
                <a:latin typeface="Verdana" panose="020B0604030504040204" pitchFamily="34" charset="0"/>
                <a:ea typeface="Verdana" panose="020B0604030504040204" pitchFamily="34" charset="0"/>
              </a:rPr>
              <a:t> more intense unloading response than others. This suggests could be potential predictors of unloading response </a:t>
            </a:r>
            <a:r>
              <a:rPr lang="nl-NL" sz="2100" dirty="0" err="1">
                <a:latin typeface="Verdana" panose="020B0604030504040204" pitchFamily="34" charset="0"/>
                <a:ea typeface="Verdana" panose="020B0604030504040204" pitchFamily="34" charset="0"/>
              </a:rPr>
              <a:t>to</a:t>
            </a:r>
            <a:r>
              <a:rPr lang="nl-NL" sz="2100" dirty="0">
                <a:latin typeface="Verdana" panose="020B0604030504040204" pitchFamily="34" charset="0"/>
                <a:ea typeface="Verdana" panose="020B0604030504040204" pitchFamily="34" charset="0"/>
              </a:rPr>
              <a:t> </a:t>
            </a:r>
            <a:r>
              <a:rPr lang="nl-NL" sz="2100" dirty="0" err="1">
                <a:latin typeface="Verdana" panose="020B0604030504040204" pitchFamily="34" charset="0"/>
                <a:ea typeface="Verdana" panose="020B0604030504040204" pitchFamily="34" charset="0"/>
              </a:rPr>
              <a:t>iVAC</a:t>
            </a:r>
            <a:r>
              <a:rPr lang="nl-NL" sz="2100" dirty="0">
                <a:latin typeface="Verdana" panose="020B0604030504040204" pitchFamily="34" charset="0"/>
                <a:ea typeface="Verdana" panose="020B0604030504040204" pitchFamily="34" charset="0"/>
              </a:rPr>
              <a:t> 2L and possibly to other trans-aortic devices. </a:t>
            </a:r>
          </a:p>
        </p:txBody>
      </p:sp>
      <p:pic>
        <p:nvPicPr>
          <p:cNvPr id="6" name="Picture 5">
            <a:extLst>
              <a:ext uri="{FF2B5EF4-FFF2-40B4-BE49-F238E27FC236}">
                <a16:creationId xmlns:a16="http://schemas.microsoft.com/office/drawing/2014/main" id="{9CC051E4-BCB9-3621-8740-DE321969D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002" y="1279559"/>
            <a:ext cx="3771078" cy="4676998"/>
          </a:xfrm>
          <a:prstGeom prst="rect">
            <a:avLst/>
          </a:prstGeom>
        </p:spPr>
      </p:pic>
    </p:spTree>
    <p:extLst>
      <p:ext uri="{BB962C8B-B14F-4D97-AF65-F5344CB8AC3E}">
        <p14:creationId xmlns:p14="http://schemas.microsoft.com/office/powerpoint/2010/main" val="163128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CEBC-3C8B-1BE4-9CBE-9A8984AF9C48}"/>
              </a:ext>
            </a:extLst>
          </p:cNvPr>
          <p:cNvSpPr>
            <a:spLocks noGrp="1"/>
          </p:cNvSpPr>
          <p:nvPr>
            <p:ph type="title"/>
          </p:nvPr>
        </p:nvSpPr>
        <p:spPr/>
        <p:txBody>
          <a:bodyPr/>
          <a:lstStyle/>
          <a:p>
            <a:endParaRPr lang="nl-NL"/>
          </a:p>
        </p:txBody>
      </p:sp>
      <p:sp>
        <p:nvSpPr>
          <p:cNvPr id="5" name="Tekstvak 5">
            <a:extLst>
              <a:ext uri="{FF2B5EF4-FFF2-40B4-BE49-F238E27FC236}">
                <a16:creationId xmlns:a16="http://schemas.microsoft.com/office/drawing/2014/main" id="{1377B5AB-77E7-3E9D-5467-7D17F85A8B3C}"/>
              </a:ext>
            </a:extLst>
          </p:cNvPr>
          <p:cNvSpPr txBox="1"/>
          <p:nvPr/>
        </p:nvSpPr>
        <p:spPr>
          <a:xfrm>
            <a:off x="387199" y="1307591"/>
            <a:ext cx="10563010" cy="1815882"/>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Outside of the heart, in the aorta and the arterial system as a whole, </a:t>
            </a:r>
            <a:r>
              <a:rPr lang="nl-NL" sz="1600" dirty="0" err="1">
                <a:latin typeface="Verdana" panose="020B0604030504040204" pitchFamily="34" charset="0"/>
                <a:ea typeface="Verdana" panose="020B0604030504040204" pitchFamily="34" charset="0"/>
              </a:rPr>
              <a:t>iVAC</a:t>
            </a:r>
            <a:r>
              <a:rPr lang="nl-NL" sz="1600" dirty="0">
                <a:latin typeface="Verdana" panose="020B0604030504040204" pitchFamily="34" charset="0"/>
                <a:ea typeface="Verdana" panose="020B0604030504040204" pitchFamily="34" charset="0"/>
              </a:rPr>
              <a:t> 2L resulted in a clear increment on the Mean Arterial Pressure (MAP). </a:t>
            </a:r>
          </a:p>
          <a:p>
            <a:pPr marL="7429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Green: Changes in MAP in Responders</a:t>
            </a:r>
          </a:p>
          <a:p>
            <a:pPr marL="7429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Yellow: Changes in MAP in the whole study population.</a:t>
            </a:r>
          </a:p>
          <a:p>
            <a:pPr marL="7429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Red: Changes in  MAP among non-responders.</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The data shows that with very few exceptions, the increase in MAP was observed in all patients in the study and that was not affected by the absence of LV unloading among non-responders.</a:t>
            </a:r>
          </a:p>
        </p:txBody>
      </p:sp>
      <p:pic>
        <p:nvPicPr>
          <p:cNvPr id="6" name="Picture 5">
            <a:extLst>
              <a:ext uri="{FF2B5EF4-FFF2-40B4-BE49-F238E27FC236}">
                <a16:creationId xmlns:a16="http://schemas.microsoft.com/office/drawing/2014/main" id="{FA9AC5E7-5738-0C92-2417-A8578959EA8F}"/>
              </a:ext>
            </a:extLst>
          </p:cNvPr>
          <p:cNvPicPr>
            <a:picLocks noChangeAspect="1"/>
          </p:cNvPicPr>
          <p:nvPr/>
        </p:nvPicPr>
        <p:blipFill>
          <a:blip r:embed="rId2"/>
          <a:stretch>
            <a:fillRect/>
          </a:stretch>
        </p:blipFill>
        <p:spPr>
          <a:xfrm>
            <a:off x="387199" y="3150905"/>
            <a:ext cx="10053594" cy="3579079"/>
          </a:xfrm>
          <a:prstGeom prst="rect">
            <a:avLst/>
          </a:prstGeom>
        </p:spPr>
      </p:pic>
    </p:spTree>
    <p:extLst>
      <p:ext uri="{BB962C8B-B14F-4D97-AF65-F5344CB8AC3E}">
        <p14:creationId xmlns:p14="http://schemas.microsoft.com/office/powerpoint/2010/main" val="41632752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06CF922454E94BB0C4143C8001102B" ma:contentTypeVersion="13" ma:contentTypeDescription="Een nieuw document maken." ma:contentTypeScope="" ma:versionID="8469b75280ca0c5afffc5bdb01deef60">
  <xsd:schema xmlns:xsd="http://www.w3.org/2001/XMLSchema" xmlns:xs="http://www.w3.org/2001/XMLSchema" xmlns:p="http://schemas.microsoft.com/office/2006/metadata/properties" xmlns:ns2="f185f530-4a46-4e32-9038-85e38f757f16" xmlns:ns3="90e2c840-0250-45e9-83c1-b1107a2fdb39" targetNamespace="http://schemas.microsoft.com/office/2006/metadata/properties" ma:root="true" ma:fieldsID="2a42c3d33157e385581737a63c2eb874" ns2:_="" ns3:_="">
    <xsd:import namespace="f185f530-4a46-4e32-9038-85e38f757f16"/>
    <xsd:import namespace="90e2c840-0250-45e9-83c1-b1107a2fdb3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85f530-4a46-4e32-9038-85e38f757f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d5e2e33b-b73c-4fd2-8aad-f5e0d177787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e2c840-0250-45e9-83c1-b1107a2fdb3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01494da-8c1d-4ddf-a0da-906d4a47cc6b}" ma:internalName="TaxCatchAll" ma:showField="CatchAllData" ma:web="90e2c840-0250-45e9-83c1-b1107a2fdb3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0e2c840-0250-45e9-83c1-b1107a2fdb39" xsi:nil="true"/>
    <lcf76f155ced4ddcb4097134ff3c332f xmlns="f185f530-4a46-4e32-9038-85e38f757f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C060D5-6915-41D8-80E1-28F4E4FF7AEF}">
  <ds:schemaRefs>
    <ds:schemaRef ds:uri="http://schemas.microsoft.com/sharepoint/v3/contenttype/forms"/>
  </ds:schemaRefs>
</ds:datastoreItem>
</file>

<file path=customXml/itemProps2.xml><?xml version="1.0" encoding="utf-8"?>
<ds:datastoreItem xmlns:ds="http://schemas.openxmlformats.org/officeDocument/2006/customXml" ds:itemID="{281B391C-0B8A-4BD2-84B9-F5096153F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85f530-4a46-4e32-9038-85e38f757f16"/>
    <ds:schemaRef ds:uri="90e2c840-0250-45e9-83c1-b1107a2fd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F82D0-144D-486F-B4AB-9EE874A6AB11}">
  <ds:schemaRefs>
    <ds:schemaRef ds:uri="http://schemas.microsoft.com/office/2006/metadata/properties"/>
    <ds:schemaRef ds:uri="http://schemas.microsoft.com/office/infopath/2007/PartnerControls"/>
    <ds:schemaRef ds:uri="90e2c840-0250-45e9-83c1-b1107a2fdb39"/>
    <ds:schemaRef ds:uri="f185f530-4a46-4e32-9038-85e38f757f16"/>
  </ds:schemaRefs>
</ds:datastoreItem>
</file>

<file path=docProps/app.xml><?xml version="1.0" encoding="utf-8"?>
<Properties xmlns="http://schemas.openxmlformats.org/officeDocument/2006/extended-properties" xmlns:vt="http://schemas.openxmlformats.org/officeDocument/2006/docPropsVTypes">
  <TotalTime>180</TotalTime>
  <Words>1908</Words>
  <Application>Microsoft Office PowerPoint</Application>
  <PresentationFormat>Widescreen</PresentationFormat>
  <Paragraphs>160</Paragraphs>
  <Slides>13</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13</vt:i4>
      </vt:variant>
    </vt:vector>
  </HeadingPairs>
  <TitlesOfParts>
    <vt:vector size="26" baseType="lpstr">
      <vt:lpstr>Arial</vt:lpstr>
      <vt:lpstr>Calibri</vt:lpstr>
      <vt:lpstr>Candara</vt:lpstr>
      <vt:lpstr>Tahoma</vt:lpstr>
      <vt:lpstr>Verdana</vt:lpstr>
      <vt:lpstr>Kantoorthema</vt:lpstr>
      <vt:lpstr>5_Aangepast ontwerp</vt:lpstr>
      <vt:lpstr>Aangepast ontwerp</vt:lpstr>
      <vt:lpstr>6_Aangepast ontwerp</vt:lpstr>
      <vt:lpstr>1_Aangepast ontwerp</vt:lpstr>
      <vt:lpstr>2_Aangepast ontwerp</vt:lpstr>
      <vt:lpstr>3_Aangepast ontwerp</vt:lpstr>
      <vt:lpstr>4_Aangepast ontwerp</vt:lpstr>
      <vt:lpstr>The PULSE trial</vt:lpstr>
      <vt:lpstr>Introduction - Context</vt:lpstr>
      <vt:lpstr>Multiple MCS Technologies and Efffects</vt:lpstr>
      <vt:lpstr>PulseCath iVAC 2L – Device Characteristics</vt:lpstr>
      <vt:lpstr>Summary Clinical Data on PulseCath iVAC 2L</vt:lpstr>
      <vt:lpstr>PULSE Trial </vt:lpstr>
      <vt:lpstr>PowerPoint Presentation</vt:lpstr>
      <vt:lpstr>PowerPoint Presentation</vt:lpstr>
      <vt:lpstr>PowerPoint Presentation</vt:lpstr>
      <vt:lpstr>Clinical Outcomes in the PULSE trial </vt:lpstr>
      <vt:lpstr>Conclusion</vt:lpstr>
      <vt:lpstr>Overall Conclusion Summary Clinical Data on PulseCath iVAC 2L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Jurjen van Zijl</dc:creator>
  <cp:lastModifiedBy>marleen van mastwijk</cp:lastModifiedBy>
  <cp:revision>13</cp:revision>
  <dcterms:created xsi:type="dcterms:W3CDTF">2023-03-23T07:59:20Z</dcterms:created>
  <dcterms:modified xsi:type="dcterms:W3CDTF">2023-11-09T09:39:22Z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0x0101007C06CF922454E94BB0C4143C8001102B</vt:lpwstr>
  </property>
</Properties>
</file>