
<file path=[Content_Types].xml><?xml version="1.0" encoding="utf-8"?>
<Types xmlns="http://schemas.openxmlformats.org/package/2006/content-types">
  <Default Extension="3gp" ContentType="video/3gpp"/>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mf" ContentType="image/x-wmf"/>
  <Default Extension="wmv" ContentType="video/x-ms-wm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5.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6.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7.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media/image10.jpg" ContentType="image/jpg"/>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3" r:id="rId4"/>
    <p:sldMasterId id="2147483652" r:id="rId5"/>
    <p:sldMasterId id="2147483689" r:id="rId6"/>
    <p:sldMasterId id="2147483658" r:id="rId7"/>
    <p:sldMasterId id="2147483663" r:id="rId8"/>
    <p:sldMasterId id="2147483675" r:id="rId9"/>
    <p:sldMasterId id="2147483678" r:id="rId10"/>
    <p:sldMasterId id="2147483697" r:id="rId11"/>
  </p:sldMasterIdLst>
  <p:notesMasterIdLst>
    <p:notesMasterId r:id="rId43"/>
  </p:notesMasterIdLst>
  <p:sldIdLst>
    <p:sldId id="289" r:id="rId12"/>
    <p:sldId id="484" r:id="rId13"/>
    <p:sldId id="496" r:id="rId14"/>
    <p:sldId id="438" r:id="rId15"/>
    <p:sldId id="486" r:id="rId16"/>
    <p:sldId id="487" r:id="rId17"/>
    <p:sldId id="488" r:id="rId18"/>
    <p:sldId id="458" r:id="rId19"/>
    <p:sldId id="459" r:id="rId20"/>
    <p:sldId id="453" r:id="rId21"/>
    <p:sldId id="454" r:id="rId22"/>
    <p:sldId id="489" r:id="rId23"/>
    <p:sldId id="490" r:id="rId24"/>
    <p:sldId id="445" r:id="rId25"/>
    <p:sldId id="491" r:id="rId26"/>
    <p:sldId id="442" r:id="rId27"/>
    <p:sldId id="492" r:id="rId28"/>
    <p:sldId id="477" r:id="rId29"/>
    <p:sldId id="480" r:id="rId30"/>
    <p:sldId id="481" r:id="rId31"/>
    <p:sldId id="483" r:id="rId32"/>
    <p:sldId id="457" r:id="rId33"/>
    <p:sldId id="493" r:id="rId34"/>
    <p:sldId id="478" r:id="rId35"/>
    <p:sldId id="479" r:id="rId36"/>
    <p:sldId id="494" r:id="rId37"/>
    <p:sldId id="450" r:id="rId38"/>
    <p:sldId id="462" r:id="rId39"/>
    <p:sldId id="463" r:id="rId40"/>
    <p:sldId id="495" r:id="rId41"/>
    <p:sldId id="390" r:id="rId42"/>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FA4309E-09DB-477C-AE95-09372D49D210}">
          <p14:sldIdLst>
            <p14:sldId id="289"/>
            <p14:sldId id="484"/>
            <p14:sldId id="496"/>
            <p14:sldId id="438"/>
            <p14:sldId id="486"/>
            <p14:sldId id="487"/>
            <p14:sldId id="488"/>
            <p14:sldId id="458"/>
            <p14:sldId id="459"/>
            <p14:sldId id="453"/>
            <p14:sldId id="454"/>
            <p14:sldId id="489"/>
            <p14:sldId id="490"/>
            <p14:sldId id="445"/>
            <p14:sldId id="491"/>
            <p14:sldId id="442"/>
            <p14:sldId id="492"/>
            <p14:sldId id="477"/>
            <p14:sldId id="480"/>
            <p14:sldId id="481"/>
            <p14:sldId id="483"/>
            <p14:sldId id="457"/>
            <p14:sldId id="493"/>
            <p14:sldId id="478"/>
            <p14:sldId id="479"/>
            <p14:sldId id="494"/>
            <p14:sldId id="450"/>
            <p14:sldId id="462"/>
            <p14:sldId id="463"/>
            <p14:sldId id="495"/>
            <p14:sldId id="390"/>
          </p14:sldIdLst>
        </p14:section>
        <p14:section name="Standaardsectie" id="{AD98E4C1-3C82-4790-8B9D-C7119E90261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3636"/>
    <a:srgbClr val="E31930"/>
    <a:srgbClr val="FF9D0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C82E81-8622-FDC5-CD12-8C8D090D62EC}" v="269" dt="2023-06-13T10:52:54.8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59"/>
    <p:restoredTop sz="95196" autoAdjust="0"/>
  </p:normalViewPr>
  <p:slideViewPr>
    <p:cSldViewPr snapToGrid="0">
      <p:cViewPr>
        <p:scale>
          <a:sx n="75" d="100"/>
          <a:sy n="75" d="100"/>
        </p:scale>
        <p:origin x="1080" y="18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microsoft.com/office/2015/10/relationships/revisionInfo" Target="revisionInfo.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notesMaster" Target="notesMasters/notesMaster1.xml"/><Relationship Id="rId48" Type="http://schemas.microsoft.com/office/2016/11/relationships/changesInfo" Target="changesInfos/changesInfo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theme" Target="theme/theme1.xml"/><Relationship Id="rId20" Type="http://schemas.openxmlformats.org/officeDocument/2006/relationships/slide" Target="slides/slide9.xml"/><Relationship Id="rId41" Type="http://schemas.openxmlformats.org/officeDocument/2006/relationships/slide" Target="slides/slide30.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leen van Mastwijk" userId="S::marleen@pulsecath.onmicrosoft.com::bc701641-8ad0-49ad-afa5-a46631948e6e" providerId="AD" clId="Web-{33C82E81-8622-FDC5-CD12-8C8D090D62EC}"/>
    <pc:docChg chg="addSld delSld modSld modMainMaster modSection">
      <pc:chgData name="Marleen van Mastwijk" userId="S::marleen@pulsecath.onmicrosoft.com::bc701641-8ad0-49ad-afa5-a46631948e6e" providerId="AD" clId="Web-{33C82E81-8622-FDC5-CD12-8C8D090D62EC}" dt="2023-06-13T10:52:54.826" v="269" actId="14100"/>
      <pc:docMkLst>
        <pc:docMk/>
      </pc:docMkLst>
      <pc:sldChg chg="del">
        <pc:chgData name="Marleen van Mastwijk" userId="S::marleen@pulsecath.onmicrosoft.com::bc701641-8ad0-49ad-afa5-a46631948e6e" providerId="AD" clId="Web-{33C82E81-8622-FDC5-CD12-8C8D090D62EC}" dt="2023-06-13T10:13:22.206" v="219"/>
        <pc:sldMkLst>
          <pc:docMk/>
          <pc:sldMk cId="2176243428" sldId="288"/>
        </pc:sldMkLst>
      </pc:sldChg>
      <pc:sldChg chg="del">
        <pc:chgData name="Marleen van Mastwijk" userId="S::marleen@pulsecath.onmicrosoft.com::bc701641-8ad0-49ad-afa5-a46631948e6e" providerId="AD" clId="Web-{33C82E81-8622-FDC5-CD12-8C8D090D62EC}" dt="2023-06-13T10:13:12.549" v="208"/>
        <pc:sldMkLst>
          <pc:docMk/>
          <pc:sldMk cId="3623242834" sldId="302"/>
        </pc:sldMkLst>
      </pc:sldChg>
      <pc:sldChg chg="del">
        <pc:chgData name="Marleen van Mastwijk" userId="S::marleen@pulsecath.onmicrosoft.com::bc701641-8ad0-49ad-afa5-a46631948e6e" providerId="AD" clId="Web-{33C82E81-8622-FDC5-CD12-8C8D090D62EC}" dt="2023-06-13T10:13:09.440" v="207"/>
        <pc:sldMkLst>
          <pc:docMk/>
          <pc:sldMk cId="3907060665" sldId="303"/>
        </pc:sldMkLst>
      </pc:sldChg>
      <pc:sldChg chg="del">
        <pc:chgData name="Marleen van Mastwijk" userId="S::marleen@pulsecath.onmicrosoft.com::bc701641-8ad0-49ad-afa5-a46631948e6e" providerId="AD" clId="Web-{33C82E81-8622-FDC5-CD12-8C8D090D62EC}" dt="2023-06-13T10:13:13.643" v="209"/>
        <pc:sldMkLst>
          <pc:docMk/>
          <pc:sldMk cId="1699273555" sldId="304"/>
        </pc:sldMkLst>
      </pc:sldChg>
      <pc:sldChg chg="del">
        <pc:chgData name="Marleen van Mastwijk" userId="S::marleen@pulsecath.onmicrosoft.com::bc701641-8ad0-49ad-afa5-a46631948e6e" providerId="AD" clId="Web-{33C82E81-8622-FDC5-CD12-8C8D090D62EC}" dt="2023-06-13T10:13:14.283" v="210"/>
        <pc:sldMkLst>
          <pc:docMk/>
          <pc:sldMk cId="2338085129" sldId="305"/>
        </pc:sldMkLst>
      </pc:sldChg>
      <pc:sldChg chg="del">
        <pc:chgData name="Marleen van Mastwijk" userId="S::marleen@pulsecath.onmicrosoft.com::bc701641-8ad0-49ad-afa5-a46631948e6e" providerId="AD" clId="Web-{33C82E81-8622-FDC5-CD12-8C8D090D62EC}" dt="2023-06-13T10:13:14.909" v="211"/>
        <pc:sldMkLst>
          <pc:docMk/>
          <pc:sldMk cId="1060117813" sldId="306"/>
        </pc:sldMkLst>
      </pc:sldChg>
      <pc:sldChg chg="del">
        <pc:chgData name="Marleen van Mastwijk" userId="S::marleen@pulsecath.onmicrosoft.com::bc701641-8ad0-49ad-afa5-a46631948e6e" providerId="AD" clId="Web-{33C82E81-8622-FDC5-CD12-8C8D090D62EC}" dt="2023-06-13T10:13:15.580" v="212"/>
        <pc:sldMkLst>
          <pc:docMk/>
          <pc:sldMk cId="1835519642" sldId="307"/>
        </pc:sldMkLst>
      </pc:sldChg>
      <pc:sldChg chg="del">
        <pc:chgData name="Marleen van Mastwijk" userId="S::marleen@pulsecath.onmicrosoft.com::bc701641-8ad0-49ad-afa5-a46631948e6e" providerId="AD" clId="Web-{33C82E81-8622-FDC5-CD12-8C8D090D62EC}" dt="2023-06-13T10:13:16.534" v="214"/>
        <pc:sldMkLst>
          <pc:docMk/>
          <pc:sldMk cId="4190649083" sldId="308"/>
        </pc:sldMkLst>
      </pc:sldChg>
      <pc:sldChg chg="del">
        <pc:chgData name="Marleen van Mastwijk" userId="S::marleen@pulsecath.onmicrosoft.com::bc701641-8ad0-49ad-afa5-a46631948e6e" providerId="AD" clId="Web-{33C82E81-8622-FDC5-CD12-8C8D090D62EC}" dt="2023-06-13T10:13:17.940" v="215"/>
        <pc:sldMkLst>
          <pc:docMk/>
          <pc:sldMk cId="1824181644" sldId="309"/>
        </pc:sldMkLst>
      </pc:sldChg>
      <pc:sldChg chg="del">
        <pc:chgData name="Marleen van Mastwijk" userId="S::marleen@pulsecath.onmicrosoft.com::bc701641-8ad0-49ad-afa5-a46631948e6e" providerId="AD" clId="Web-{33C82E81-8622-FDC5-CD12-8C8D090D62EC}" dt="2023-06-13T10:13:16.112" v="213"/>
        <pc:sldMkLst>
          <pc:docMk/>
          <pc:sldMk cId="3924765209" sldId="310"/>
        </pc:sldMkLst>
      </pc:sldChg>
      <pc:sldChg chg="del">
        <pc:chgData name="Marleen van Mastwijk" userId="S::marleen@pulsecath.onmicrosoft.com::bc701641-8ad0-49ad-afa5-a46631948e6e" providerId="AD" clId="Web-{33C82E81-8622-FDC5-CD12-8C8D090D62EC}" dt="2023-06-13T10:13:18.643" v="216"/>
        <pc:sldMkLst>
          <pc:docMk/>
          <pc:sldMk cId="3125871039" sldId="311"/>
        </pc:sldMkLst>
      </pc:sldChg>
      <pc:sldChg chg="del">
        <pc:chgData name="Marleen van Mastwijk" userId="S::marleen@pulsecath.onmicrosoft.com::bc701641-8ad0-49ad-afa5-a46631948e6e" providerId="AD" clId="Web-{33C82E81-8622-FDC5-CD12-8C8D090D62EC}" dt="2023-06-13T10:13:19.268" v="217"/>
        <pc:sldMkLst>
          <pc:docMk/>
          <pc:sldMk cId="454128968" sldId="312"/>
        </pc:sldMkLst>
      </pc:sldChg>
      <pc:sldChg chg="del">
        <pc:chgData name="Marleen van Mastwijk" userId="S::marleen@pulsecath.onmicrosoft.com::bc701641-8ad0-49ad-afa5-a46631948e6e" providerId="AD" clId="Web-{33C82E81-8622-FDC5-CD12-8C8D090D62EC}" dt="2023-06-13T10:13:20.377" v="218"/>
        <pc:sldMkLst>
          <pc:docMk/>
          <pc:sldMk cId="3026638615" sldId="313"/>
        </pc:sldMkLst>
      </pc:sldChg>
      <pc:sldChg chg="delSp">
        <pc:chgData name="Marleen van Mastwijk" userId="S::marleen@pulsecath.onmicrosoft.com::bc701641-8ad0-49ad-afa5-a46631948e6e" providerId="AD" clId="Web-{33C82E81-8622-FDC5-CD12-8C8D090D62EC}" dt="2023-06-13T10:05:09.531" v="204"/>
        <pc:sldMkLst>
          <pc:docMk/>
          <pc:sldMk cId="483351268" sldId="390"/>
        </pc:sldMkLst>
        <pc:spChg chg="del">
          <ac:chgData name="Marleen van Mastwijk" userId="S::marleen@pulsecath.onmicrosoft.com::bc701641-8ad0-49ad-afa5-a46631948e6e" providerId="AD" clId="Web-{33C82E81-8622-FDC5-CD12-8C8D090D62EC}" dt="2023-06-13T10:05:09.531" v="204"/>
          <ac:spMkLst>
            <pc:docMk/>
            <pc:sldMk cId="483351268" sldId="390"/>
            <ac:spMk id="2" creationId="{F9561A30-F192-4074-9F96-AFBA3638109F}"/>
          </ac:spMkLst>
        </pc:spChg>
      </pc:sldChg>
      <pc:sldChg chg="delSp modSp">
        <pc:chgData name="Marleen van Mastwijk" userId="S::marleen@pulsecath.onmicrosoft.com::bc701641-8ad0-49ad-afa5-a46631948e6e" providerId="AD" clId="Web-{33C82E81-8622-FDC5-CD12-8C8D090D62EC}" dt="2023-06-13T10:08:53.586" v="206"/>
        <pc:sldMkLst>
          <pc:docMk/>
          <pc:sldMk cId="755613757" sldId="438"/>
        </pc:sldMkLst>
        <pc:spChg chg="mod">
          <ac:chgData name="Marleen van Mastwijk" userId="S::marleen@pulsecath.onmicrosoft.com::bc701641-8ad0-49ad-afa5-a46631948e6e" providerId="AD" clId="Web-{33C82E81-8622-FDC5-CD12-8C8D090D62EC}" dt="2023-06-13T09:27:29.884" v="21" actId="20577"/>
          <ac:spMkLst>
            <pc:docMk/>
            <pc:sldMk cId="755613757" sldId="438"/>
            <ac:spMk id="3" creationId="{F738CA05-49C4-41C0-B399-12A25077CEAB}"/>
          </ac:spMkLst>
        </pc:spChg>
        <pc:spChg chg="del">
          <ac:chgData name="Marleen van Mastwijk" userId="S::marleen@pulsecath.onmicrosoft.com::bc701641-8ad0-49ad-afa5-a46631948e6e" providerId="AD" clId="Web-{33C82E81-8622-FDC5-CD12-8C8D090D62EC}" dt="2023-06-13T10:08:53.586" v="206"/>
          <ac:spMkLst>
            <pc:docMk/>
            <pc:sldMk cId="755613757" sldId="438"/>
            <ac:spMk id="4" creationId="{D8CF47A6-D7FB-470C-9348-7C00BA2EBAE9}"/>
          </ac:spMkLst>
        </pc:spChg>
        <pc:spChg chg="mod">
          <ac:chgData name="Marleen van Mastwijk" userId="S::marleen@pulsecath.onmicrosoft.com::bc701641-8ad0-49ad-afa5-a46631948e6e" providerId="AD" clId="Web-{33C82E81-8622-FDC5-CD12-8C8D090D62EC}" dt="2023-06-13T09:25:26.317" v="10" actId="20577"/>
          <ac:spMkLst>
            <pc:docMk/>
            <pc:sldMk cId="755613757" sldId="438"/>
            <ac:spMk id="10" creationId="{BC877253-2FC4-4DF7-B306-0FBDEC052674}"/>
          </ac:spMkLst>
        </pc:spChg>
      </pc:sldChg>
      <pc:sldChg chg="delSp modSp">
        <pc:chgData name="Marleen van Mastwijk" userId="S::marleen@pulsecath.onmicrosoft.com::bc701641-8ad0-49ad-afa5-a46631948e6e" providerId="AD" clId="Web-{33C82E81-8622-FDC5-CD12-8C8D090D62EC}" dt="2023-06-13T10:16:20.759" v="220" actId="14100"/>
        <pc:sldMkLst>
          <pc:docMk/>
          <pc:sldMk cId="3756367364" sldId="442"/>
        </pc:sldMkLst>
        <pc:spChg chg="del">
          <ac:chgData name="Marleen van Mastwijk" userId="S::marleen@pulsecath.onmicrosoft.com::bc701641-8ad0-49ad-afa5-a46631948e6e" providerId="AD" clId="Web-{33C82E81-8622-FDC5-CD12-8C8D090D62EC}" dt="2023-06-13T10:08:53.586" v="206"/>
          <ac:spMkLst>
            <pc:docMk/>
            <pc:sldMk cId="3756367364" sldId="442"/>
            <ac:spMk id="4" creationId="{DB3B52E7-24B2-455C-9E01-50D5321CAAB3}"/>
          </ac:spMkLst>
        </pc:spChg>
        <pc:spChg chg="mod">
          <ac:chgData name="Marleen van Mastwijk" userId="S::marleen@pulsecath.onmicrosoft.com::bc701641-8ad0-49ad-afa5-a46631948e6e" providerId="AD" clId="Web-{33C82E81-8622-FDC5-CD12-8C8D090D62EC}" dt="2023-06-13T09:55:04.196" v="167" actId="20577"/>
          <ac:spMkLst>
            <pc:docMk/>
            <pc:sldMk cId="3756367364" sldId="442"/>
            <ac:spMk id="6" creationId="{3E8AAF09-4474-4706-ADCB-06A173242161}"/>
          </ac:spMkLst>
        </pc:spChg>
        <pc:picChg chg="mod">
          <ac:chgData name="Marleen van Mastwijk" userId="S::marleen@pulsecath.onmicrosoft.com::bc701641-8ad0-49ad-afa5-a46631948e6e" providerId="AD" clId="Web-{33C82E81-8622-FDC5-CD12-8C8D090D62EC}" dt="2023-06-13T10:16:20.759" v="220" actId="14100"/>
          <ac:picMkLst>
            <pc:docMk/>
            <pc:sldMk cId="3756367364" sldId="442"/>
            <ac:picMk id="9" creationId="{30AA8B87-1FFB-49B1-A0B1-61D541C786C5}"/>
          </ac:picMkLst>
        </pc:picChg>
      </pc:sldChg>
      <pc:sldChg chg="delSp">
        <pc:chgData name="Marleen van Mastwijk" userId="S::marleen@pulsecath.onmicrosoft.com::bc701641-8ad0-49ad-afa5-a46631948e6e" providerId="AD" clId="Web-{33C82E81-8622-FDC5-CD12-8C8D090D62EC}" dt="2023-06-13T10:08:53.586" v="206"/>
        <pc:sldMkLst>
          <pc:docMk/>
          <pc:sldMk cId="3961248871" sldId="445"/>
        </pc:sldMkLst>
        <pc:spChg chg="del">
          <ac:chgData name="Marleen van Mastwijk" userId="S::marleen@pulsecath.onmicrosoft.com::bc701641-8ad0-49ad-afa5-a46631948e6e" providerId="AD" clId="Web-{33C82E81-8622-FDC5-CD12-8C8D090D62EC}" dt="2023-06-13T10:08:53.586" v="206"/>
          <ac:spMkLst>
            <pc:docMk/>
            <pc:sldMk cId="3961248871" sldId="445"/>
            <ac:spMk id="5" creationId="{69BE5988-85F2-45DB-9F13-6C0C4D072459}"/>
          </ac:spMkLst>
        </pc:spChg>
      </pc:sldChg>
      <pc:sldChg chg="delSp">
        <pc:chgData name="Marleen van Mastwijk" userId="S::marleen@pulsecath.onmicrosoft.com::bc701641-8ad0-49ad-afa5-a46631948e6e" providerId="AD" clId="Web-{33C82E81-8622-FDC5-CD12-8C8D090D62EC}" dt="2023-06-13T10:08:53.586" v="206"/>
        <pc:sldMkLst>
          <pc:docMk/>
          <pc:sldMk cId="30065081" sldId="450"/>
        </pc:sldMkLst>
        <pc:spChg chg="del">
          <ac:chgData name="Marleen van Mastwijk" userId="S::marleen@pulsecath.onmicrosoft.com::bc701641-8ad0-49ad-afa5-a46631948e6e" providerId="AD" clId="Web-{33C82E81-8622-FDC5-CD12-8C8D090D62EC}" dt="2023-06-13T10:08:53.586" v="206"/>
          <ac:spMkLst>
            <pc:docMk/>
            <pc:sldMk cId="30065081" sldId="450"/>
            <ac:spMk id="4" creationId="{300F35D7-8D36-48B7-A13D-6ACCE93AFD29}"/>
          </ac:spMkLst>
        </pc:spChg>
      </pc:sldChg>
      <pc:sldChg chg="delSp modSp">
        <pc:chgData name="Marleen van Mastwijk" userId="S::marleen@pulsecath.onmicrosoft.com::bc701641-8ad0-49ad-afa5-a46631948e6e" providerId="AD" clId="Web-{33C82E81-8622-FDC5-CD12-8C8D090D62EC}" dt="2023-06-13T10:16:31.041" v="221" actId="14100"/>
        <pc:sldMkLst>
          <pc:docMk/>
          <pc:sldMk cId="3709321064" sldId="453"/>
        </pc:sldMkLst>
        <pc:spChg chg="mod">
          <ac:chgData name="Marleen van Mastwijk" userId="S::marleen@pulsecath.onmicrosoft.com::bc701641-8ad0-49ad-afa5-a46631948e6e" providerId="AD" clId="Web-{33C82E81-8622-FDC5-CD12-8C8D090D62EC}" dt="2023-06-13T09:34:25.196" v="97" actId="14100"/>
          <ac:spMkLst>
            <pc:docMk/>
            <pc:sldMk cId="3709321064" sldId="453"/>
            <ac:spMk id="3" creationId="{00AFB4E3-50C8-4D9D-B5F5-630D21826445}"/>
          </ac:spMkLst>
        </pc:spChg>
        <pc:spChg chg="del">
          <ac:chgData name="Marleen van Mastwijk" userId="S::marleen@pulsecath.onmicrosoft.com::bc701641-8ad0-49ad-afa5-a46631948e6e" providerId="AD" clId="Web-{33C82E81-8622-FDC5-CD12-8C8D090D62EC}" dt="2023-06-13T10:08:53.586" v="206"/>
          <ac:spMkLst>
            <pc:docMk/>
            <pc:sldMk cId="3709321064" sldId="453"/>
            <ac:spMk id="4" creationId="{A5DC56B4-E7CF-4371-AFC3-2A3D47F2A599}"/>
          </ac:spMkLst>
        </pc:spChg>
        <pc:picChg chg="mod">
          <ac:chgData name="Marleen van Mastwijk" userId="S::marleen@pulsecath.onmicrosoft.com::bc701641-8ad0-49ad-afa5-a46631948e6e" providerId="AD" clId="Web-{33C82E81-8622-FDC5-CD12-8C8D090D62EC}" dt="2023-06-13T10:16:31.041" v="221" actId="14100"/>
          <ac:picMkLst>
            <pc:docMk/>
            <pc:sldMk cId="3709321064" sldId="453"/>
            <ac:picMk id="2" creationId="{FD98540F-1DB7-488A-A6D5-D2E62760DFC7}"/>
          </ac:picMkLst>
        </pc:picChg>
      </pc:sldChg>
      <pc:sldChg chg="delSp modSp">
        <pc:chgData name="Marleen van Mastwijk" userId="S::marleen@pulsecath.onmicrosoft.com::bc701641-8ad0-49ad-afa5-a46631948e6e" providerId="AD" clId="Web-{33C82E81-8622-FDC5-CD12-8C8D090D62EC}" dt="2023-06-13T10:08:53.586" v="206"/>
        <pc:sldMkLst>
          <pc:docMk/>
          <pc:sldMk cId="2232273040" sldId="454"/>
        </pc:sldMkLst>
        <pc:spChg chg="mod">
          <ac:chgData name="Marleen van Mastwijk" userId="S::marleen@pulsecath.onmicrosoft.com::bc701641-8ad0-49ad-afa5-a46631948e6e" providerId="AD" clId="Web-{33C82E81-8622-FDC5-CD12-8C8D090D62EC}" dt="2023-06-13T09:35:14.792" v="99" actId="20577"/>
          <ac:spMkLst>
            <pc:docMk/>
            <pc:sldMk cId="2232273040" sldId="454"/>
            <ac:spMk id="3" creationId="{FF25ED80-062B-48A8-B110-E8537C491AC6}"/>
          </ac:spMkLst>
        </pc:spChg>
        <pc:spChg chg="del">
          <ac:chgData name="Marleen van Mastwijk" userId="S::marleen@pulsecath.onmicrosoft.com::bc701641-8ad0-49ad-afa5-a46631948e6e" providerId="AD" clId="Web-{33C82E81-8622-FDC5-CD12-8C8D090D62EC}" dt="2023-06-13T10:08:53.586" v="206"/>
          <ac:spMkLst>
            <pc:docMk/>
            <pc:sldMk cId="2232273040" sldId="454"/>
            <ac:spMk id="4" creationId="{D80D87E1-8234-4637-B3CC-5EF6149930BA}"/>
          </ac:spMkLst>
        </pc:spChg>
      </pc:sldChg>
      <pc:sldChg chg="delSp">
        <pc:chgData name="Marleen van Mastwijk" userId="S::marleen@pulsecath.onmicrosoft.com::bc701641-8ad0-49ad-afa5-a46631948e6e" providerId="AD" clId="Web-{33C82E81-8622-FDC5-CD12-8C8D090D62EC}" dt="2023-06-13T10:08:53.586" v="206"/>
        <pc:sldMkLst>
          <pc:docMk/>
          <pc:sldMk cId="4012021095" sldId="457"/>
        </pc:sldMkLst>
        <pc:spChg chg="del">
          <ac:chgData name="Marleen van Mastwijk" userId="S::marleen@pulsecath.onmicrosoft.com::bc701641-8ad0-49ad-afa5-a46631948e6e" providerId="AD" clId="Web-{33C82E81-8622-FDC5-CD12-8C8D090D62EC}" dt="2023-06-13T10:08:53.586" v="206"/>
          <ac:spMkLst>
            <pc:docMk/>
            <pc:sldMk cId="4012021095" sldId="457"/>
            <ac:spMk id="5" creationId="{EFDA3ED6-93EB-456D-85E7-A3F1BF0D590C}"/>
          </ac:spMkLst>
        </pc:spChg>
      </pc:sldChg>
      <pc:sldChg chg="delSp modSp">
        <pc:chgData name="Marleen van Mastwijk" userId="S::marleen@pulsecath.onmicrosoft.com::bc701641-8ad0-49ad-afa5-a46631948e6e" providerId="AD" clId="Web-{33C82E81-8622-FDC5-CD12-8C8D090D62EC}" dt="2023-06-13T10:08:50.164" v="205"/>
        <pc:sldMkLst>
          <pc:docMk/>
          <pc:sldMk cId="3652255766" sldId="458"/>
        </pc:sldMkLst>
        <pc:spChg chg="mod">
          <ac:chgData name="Marleen van Mastwijk" userId="S::marleen@pulsecath.onmicrosoft.com::bc701641-8ad0-49ad-afa5-a46631948e6e" providerId="AD" clId="Web-{33C82E81-8622-FDC5-CD12-8C8D090D62EC}" dt="2023-06-13T09:31:51.800" v="74" actId="20577"/>
          <ac:spMkLst>
            <pc:docMk/>
            <pc:sldMk cId="3652255766" sldId="458"/>
            <ac:spMk id="3" creationId="{58BE83F0-68C0-4F4B-B3F8-946545B6B0D7}"/>
          </ac:spMkLst>
        </pc:spChg>
        <pc:spChg chg="del">
          <ac:chgData name="Marleen van Mastwijk" userId="S::marleen@pulsecath.onmicrosoft.com::bc701641-8ad0-49ad-afa5-a46631948e6e" providerId="AD" clId="Web-{33C82E81-8622-FDC5-CD12-8C8D090D62EC}" dt="2023-06-13T10:08:50.164" v="205"/>
          <ac:spMkLst>
            <pc:docMk/>
            <pc:sldMk cId="3652255766" sldId="458"/>
            <ac:spMk id="4" creationId="{62022B12-9DC6-4AF4-A0BF-D72A0E70B392}"/>
          </ac:spMkLst>
        </pc:spChg>
        <pc:spChg chg="mod">
          <ac:chgData name="Marleen van Mastwijk" userId="S::marleen@pulsecath.onmicrosoft.com::bc701641-8ad0-49ad-afa5-a46631948e6e" providerId="AD" clId="Web-{33C82E81-8622-FDC5-CD12-8C8D090D62EC}" dt="2023-06-13T09:29:06.981" v="37"/>
          <ac:spMkLst>
            <pc:docMk/>
            <pc:sldMk cId="3652255766" sldId="458"/>
            <ac:spMk id="7" creationId="{7C4623CE-B65C-4561-B629-F94FA8D5DF88}"/>
          </ac:spMkLst>
        </pc:spChg>
        <pc:picChg chg="mod">
          <ac:chgData name="Marleen van Mastwijk" userId="S::marleen@pulsecath.onmicrosoft.com::bc701641-8ad0-49ad-afa5-a46631948e6e" providerId="AD" clId="Web-{33C82E81-8622-FDC5-CD12-8C8D090D62EC}" dt="2023-06-13T09:31:56.269" v="76" actId="14100"/>
          <ac:picMkLst>
            <pc:docMk/>
            <pc:sldMk cId="3652255766" sldId="458"/>
            <ac:picMk id="6" creationId="{CC2EEB1A-69E7-49F5-A2B6-57EFDEA32EEC}"/>
          </ac:picMkLst>
        </pc:picChg>
      </pc:sldChg>
      <pc:sldChg chg="delSp">
        <pc:chgData name="Marleen van Mastwijk" userId="S::marleen@pulsecath.onmicrosoft.com::bc701641-8ad0-49ad-afa5-a46631948e6e" providerId="AD" clId="Web-{33C82E81-8622-FDC5-CD12-8C8D090D62EC}" dt="2023-06-13T10:08:53.586" v="206"/>
        <pc:sldMkLst>
          <pc:docMk/>
          <pc:sldMk cId="1763397885" sldId="459"/>
        </pc:sldMkLst>
        <pc:spChg chg="del">
          <ac:chgData name="Marleen van Mastwijk" userId="S::marleen@pulsecath.onmicrosoft.com::bc701641-8ad0-49ad-afa5-a46631948e6e" providerId="AD" clId="Web-{33C82E81-8622-FDC5-CD12-8C8D090D62EC}" dt="2023-06-13T10:08:53.586" v="206"/>
          <ac:spMkLst>
            <pc:docMk/>
            <pc:sldMk cId="1763397885" sldId="459"/>
            <ac:spMk id="5" creationId="{6A2A126D-CB4E-43FC-8FC9-9BCFACD6E0D9}"/>
          </ac:spMkLst>
        </pc:spChg>
      </pc:sldChg>
      <pc:sldChg chg="delSp modSp">
        <pc:chgData name="Marleen van Mastwijk" userId="S::marleen@pulsecath.onmicrosoft.com::bc701641-8ad0-49ad-afa5-a46631948e6e" providerId="AD" clId="Web-{33C82E81-8622-FDC5-CD12-8C8D090D62EC}" dt="2023-06-13T10:08:53.586" v="206"/>
        <pc:sldMkLst>
          <pc:docMk/>
          <pc:sldMk cId="1710803176" sldId="462"/>
        </pc:sldMkLst>
        <pc:spChg chg="mod">
          <ac:chgData name="Marleen van Mastwijk" userId="S::marleen@pulsecath.onmicrosoft.com::bc701641-8ad0-49ad-afa5-a46631948e6e" providerId="AD" clId="Web-{33C82E81-8622-FDC5-CD12-8C8D090D62EC}" dt="2023-06-13T10:03:29.386" v="199" actId="20577"/>
          <ac:spMkLst>
            <pc:docMk/>
            <pc:sldMk cId="1710803176" sldId="462"/>
            <ac:spMk id="3" creationId="{BAA654A8-B656-4902-8CF8-8DBE4EFE2E77}"/>
          </ac:spMkLst>
        </pc:spChg>
        <pc:spChg chg="del">
          <ac:chgData name="Marleen van Mastwijk" userId="S::marleen@pulsecath.onmicrosoft.com::bc701641-8ad0-49ad-afa5-a46631948e6e" providerId="AD" clId="Web-{33C82E81-8622-FDC5-CD12-8C8D090D62EC}" dt="2023-06-13T10:08:53.586" v="206"/>
          <ac:spMkLst>
            <pc:docMk/>
            <pc:sldMk cId="1710803176" sldId="462"/>
            <ac:spMk id="4" creationId="{69E66F04-5145-4A14-AF83-30DC2C727782}"/>
          </ac:spMkLst>
        </pc:spChg>
      </pc:sldChg>
      <pc:sldChg chg="delSp">
        <pc:chgData name="Marleen van Mastwijk" userId="S::marleen@pulsecath.onmicrosoft.com::bc701641-8ad0-49ad-afa5-a46631948e6e" providerId="AD" clId="Web-{33C82E81-8622-FDC5-CD12-8C8D090D62EC}" dt="2023-06-13T10:08:53.586" v="206"/>
        <pc:sldMkLst>
          <pc:docMk/>
          <pc:sldMk cId="567534179" sldId="463"/>
        </pc:sldMkLst>
        <pc:spChg chg="del">
          <ac:chgData name="Marleen van Mastwijk" userId="S::marleen@pulsecath.onmicrosoft.com::bc701641-8ad0-49ad-afa5-a46631948e6e" providerId="AD" clId="Web-{33C82E81-8622-FDC5-CD12-8C8D090D62EC}" dt="2023-06-13T10:08:53.586" v="206"/>
          <ac:spMkLst>
            <pc:docMk/>
            <pc:sldMk cId="567534179" sldId="463"/>
            <ac:spMk id="4" creationId="{497D2CBF-C513-4AA8-BA33-E3ED80FD64FD}"/>
          </ac:spMkLst>
        </pc:spChg>
      </pc:sldChg>
      <pc:sldChg chg="delSp">
        <pc:chgData name="Marleen van Mastwijk" userId="S::marleen@pulsecath.onmicrosoft.com::bc701641-8ad0-49ad-afa5-a46631948e6e" providerId="AD" clId="Web-{33C82E81-8622-FDC5-CD12-8C8D090D62EC}" dt="2023-06-13T10:08:53.586" v="206"/>
        <pc:sldMkLst>
          <pc:docMk/>
          <pc:sldMk cId="1901727651" sldId="477"/>
        </pc:sldMkLst>
        <pc:spChg chg="del">
          <ac:chgData name="Marleen van Mastwijk" userId="S::marleen@pulsecath.onmicrosoft.com::bc701641-8ad0-49ad-afa5-a46631948e6e" providerId="AD" clId="Web-{33C82E81-8622-FDC5-CD12-8C8D090D62EC}" dt="2023-06-13T10:08:53.586" v="206"/>
          <ac:spMkLst>
            <pc:docMk/>
            <pc:sldMk cId="1901727651" sldId="477"/>
            <ac:spMk id="5" creationId="{361205C4-7CA2-49BB-934A-6BCCDA1228EB}"/>
          </ac:spMkLst>
        </pc:spChg>
      </pc:sldChg>
      <pc:sldChg chg="delSp modSp">
        <pc:chgData name="Marleen van Mastwijk" userId="S::marleen@pulsecath.onmicrosoft.com::bc701641-8ad0-49ad-afa5-a46631948e6e" providerId="AD" clId="Web-{33C82E81-8622-FDC5-CD12-8C8D090D62EC}" dt="2023-06-13T10:08:53.586" v="206"/>
        <pc:sldMkLst>
          <pc:docMk/>
          <pc:sldMk cId="2186582101" sldId="478"/>
        </pc:sldMkLst>
        <pc:spChg chg="del">
          <ac:chgData name="Marleen van Mastwijk" userId="S::marleen@pulsecath.onmicrosoft.com::bc701641-8ad0-49ad-afa5-a46631948e6e" providerId="AD" clId="Web-{33C82E81-8622-FDC5-CD12-8C8D090D62EC}" dt="2023-06-13T10:08:53.586" v="206"/>
          <ac:spMkLst>
            <pc:docMk/>
            <pc:sldMk cId="2186582101" sldId="478"/>
            <ac:spMk id="5" creationId="{25A528F3-6A41-4FD1-B3B7-DB78A6C34326}"/>
          </ac:spMkLst>
        </pc:spChg>
        <pc:picChg chg="mod">
          <ac:chgData name="Marleen van Mastwijk" userId="S::marleen@pulsecath.onmicrosoft.com::bc701641-8ad0-49ad-afa5-a46631948e6e" providerId="AD" clId="Web-{33C82E81-8622-FDC5-CD12-8C8D090D62EC}" dt="2023-06-13T10:01:36.554" v="197" actId="1076"/>
          <ac:picMkLst>
            <pc:docMk/>
            <pc:sldMk cId="2186582101" sldId="478"/>
            <ac:picMk id="6" creationId="{58DE63ED-AAA7-4905-9CDD-7D9EEC382390}"/>
          </ac:picMkLst>
        </pc:picChg>
        <pc:picChg chg="mod">
          <ac:chgData name="Marleen van Mastwijk" userId="S::marleen@pulsecath.onmicrosoft.com::bc701641-8ad0-49ad-afa5-a46631948e6e" providerId="AD" clId="Web-{33C82E81-8622-FDC5-CD12-8C8D090D62EC}" dt="2023-06-13T10:01:34.288" v="196" actId="1076"/>
          <ac:picMkLst>
            <pc:docMk/>
            <pc:sldMk cId="2186582101" sldId="478"/>
            <ac:picMk id="7" creationId="{BEBB9251-FBF2-4C12-94BE-BF820D2A1897}"/>
          </ac:picMkLst>
        </pc:picChg>
      </pc:sldChg>
      <pc:sldChg chg="delSp">
        <pc:chgData name="Marleen van Mastwijk" userId="S::marleen@pulsecath.onmicrosoft.com::bc701641-8ad0-49ad-afa5-a46631948e6e" providerId="AD" clId="Web-{33C82E81-8622-FDC5-CD12-8C8D090D62EC}" dt="2023-06-13T10:08:53.586" v="206"/>
        <pc:sldMkLst>
          <pc:docMk/>
          <pc:sldMk cId="3536424139" sldId="479"/>
        </pc:sldMkLst>
        <pc:spChg chg="del">
          <ac:chgData name="Marleen van Mastwijk" userId="S::marleen@pulsecath.onmicrosoft.com::bc701641-8ad0-49ad-afa5-a46631948e6e" providerId="AD" clId="Web-{33C82E81-8622-FDC5-CD12-8C8D090D62EC}" dt="2023-06-13T10:08:53.586" v="206"/>
          <ac:spMkLst>
            <pc:docMk/>
            <pc:sldMk cId="3536424139" sldId="479"/>
            <ac:spMk id="5" creationId="{B39FAAB1-847C-487E-A6DC-BB50607E9CF5}"/>
          </ac:spMkLst>
        </pc:spChg>
      </pc:sldChg>
      <pc:sldChg chg="delSp">
        <pc:chgData name="Marleen van Mastwijk" userId="S::marleen@pulsecath.onmicrosoft.com::bc701641-8ad0-49ad-afa5-a46631948e6e" providerId="AD" clId="Web-{33C82E81-8622-FDC5-CD12-8C8D090D62EC}" dt="2023-06-13T10:08:53.586" v="206"/>
        <pc:sldMkLst>
          <pc:docMk/>
          <pc:sldMk cId="2727272794" sldId="480"/>
        </pc:sldMkLst>
        <pc:spChg chg="del">
          <ac:chgData name="Marleen van Mastwijk" userId="S::marleen@pulsecath.onmicrosoft.com::bc701641-8ad0-49ad-afa5-a46631948e6e" providerId="AD" clId="Web-{33C82E81-8622-FDC5-CD12-8C8D090D62EC}" dt="2023-06-13T10:08:53.586" v="206"/>
          <ac:spMkLst>
            <pc:docMk/>
            <pc:sldMk cId="2727272794" sldId="480"/>
            <ac:spMk id="5" creationId="{B1A40F5E-60FE-42D6-BB51-16E6B56256C2}"/>
          </ac:spMkLst>
        </pc:spChg>
      </pc:sldChg>
      <pc:sldChg chg="delSp modSp">
        <pc:chgData name="Marleen van Mastwijk" userId="S::marleen@pulsecath.onmicrosoft.com::bc701641-8ad0-49ad-afa5-a46631948e6e" providerId="AD" clId="Web-{33C82E81-8622-FDC5-CD12-8C8D090D62EC}" dt="2023-06-13T10:08:53.586" v="206"/>
        <pc:sldMkLst>
          <pc:docMk/>
          <pc:sldMk cId="3389688369" sldId="481"/>
        </pc:sldMkLst>
        <pc:spChg chg="mod">
          <ac:chgData name="Marleen van Mastwijk" userId="S::marleen@pulsecath.onmicrosoft.com::bc701641-8ad0-49ad-afa5-a46631948e6e" providerId="AD" clId="Web-{33C82E81-8622-FDC5-CD12-8C8D090D62EC}" dt="2023-06-13T09:58:53.470" v="189" actId="20577"/>
          <ac:spMkLst>
            <pc:docMk/>
            <pc:sldMk cId="3389688369" sldId="481"/>
            <ac:spMk id="4" creationId="{DD3CD27B-4180-41FF-8B87-84408F5B417D}"/>
          </ac:spMkLst>
        </pc:spChg>
        <pc:spChg chg="del">
          <ac:chgData name="Marleen van Mastwijk" userId="S::marleen@pulsecath.onmicrosoft.com::bc701641-8ad0-49ad-afa5-a46631948e6e" providerId="AD" clId="Web-{33C82E81-8622-FDC5-CD12-8C8D090D62EC}" dt="2023-06-13T10:08:53.586" v="206"/>
          <ac:spMkLst>
            <pc:docMk/>
            <pc:sldMk cId="3389688369" sldId="481"/>
            <ac:spMk id="5" creationId="{782FE093-2E9E-4828-89E9-297A471C3508}"/>
          </ac:spMkLst>
        </pc:spChg>
      </pc:sldChg>
      <pc:sldChg chg="delSp">
        <pc:chgData name="Marleen van Mastwijk" userId="S::marleen@pulsecath.onmicrosoft.com::bc701641-8ad0-49ad-afa5-a46631948e6e" providerId="AD" clId="Web-{33C82E81-8622-FDC5-CD12-8C8D090D62EC}" dt="2023-06-13T10:08:53.586" v="206"/>
        <pc:sldMkLst>
          <pc:docMk/>
          <pc:sldMk cId="875204467" sldId="483"/>
        </pc:sldMkLst>
        <pc:spChg chg="del">
          <ac:chgData name="Marleen van Mastwijk" userId="S::marleen@pulsecath.onmicrosoft.com::bc701641-8ad0-49ad-afa5-a46631948e6e" providerId="AD" clId="Web-{33C82E81-8622-FDC5-CD12-8C8D090D62EC}" dt="2023-06-13T10:08:53.586" v="206"/>
          <ac:spMkLst>
            <pc:docMk/>
            <pc:sldMk cId="875204467" sldId="483"/>
            <ac:spMk id="5" creationId="{B3A47960-1FF3-42AC-8A21-55314535AE21}"/>
          </ac:spMkLst>
        </pc:spChg>
      </pc:sldChg>
      <pc:sldChg chg="addSp delSp modSp">
        <pc:chgData name="Marleen van Mastwijk" userId="S::marleen@pulsecath.onmicrosoft.com::bc701641-8ad0-49ad-afa5-a46631948e6e" providerId="AD" clId="Web-{33C82E81-8622-FDC5-CD12-8C8D090D62EC}" dt="2023-06-13T10:37:32.620" v="226"/>
        <pc:sldMkLst>
          <pc:docMk/>
          <pc:sldMk cId="3902752110" sldId="484"/>
        </pc:sldMkLst>
        <pc:spChg chg="mod">
          <ac:chgData name="Marleen van Mastwijk" userId="S::marleen@pulsecath.onmicrosoft.com::bc701641-8ad0-49ad-afa5-a46631948e6e" providerId="AD" clId="Web-{33C82E81-8622-FDC5-CD12-8C8D090D62EC}" dt="2023-06-13T09:24:53.816" v="2" actId="20577"/>
          <ac:spMkLst>
            <pc:docMk/>
            <pc:sldMk cId="3902752110" sldId="484"/>
            <ac:spMk id="2" creationId="{99C9D920-D772-1184-CA4B-5852D694E744}"/>
          </ac:spMkLst>
        </pc:spChg>
        <pc:picChg chg="add del mod">
          <ac:chgData name="Marleen van Mastwijk" userId="S::marleen@pulsecath.onmicrosoft.com::bc701641-8ad0-49ad-afa5-a46631948e6e" providerId="AD" clId="Web-{33C82E81-8622-FDC5-CD12-8C8D090D62EC}" dt="2023-06-13T10:37:32.620" v="226"/>
          <ac:picMkLst>
            <pc:docMk/>
            <pc:sldMk cId="3902752110" sldId="484"/>
            <ac:picMk id="4" creationId="{31370AC5-8B31-AE99-A908-59927B6541EC}"/>
          </ac:picMkLst>
        </pc:picChg>
      </pc:sldChg>
      <pc:sldChg chg="modSp del">
        <pc:chgData name="Marleen van Mastwijk" userId="S::marleen@pulsecath.onmicrosoft.com::bc701641-8ad0-49ad-afa5-a46631948e6e" providerId="AD" clId="Web-{33C82E81-8622-FDC5-CD12-8C8D090D62EC}" dt="2023-06-13T10:39:35.749" v="240"/>
        <pc:sldMkLst>
          <pc:docMk/>
          <pc:sldMk cId="151615623" sldId="485"/>
        </pc:sldMkLst>
        <pc:spChg chg="mod">
          <ac:chgData name="Marleen van Mastwijk" userId="S::marleen@pulsecath.onmicrosoft.com::bc701641-8ad0-49ad-afa5-a46631948e6e" providerId="AD" clId="Web-{33C82E81-8622-FDC5-CD12-8C8D090D62EC}" dt="2023-06-13T10:38:13.934" v="230" actId="20577"/>
          <ac:spMkLst>
            <pc:docMk/>
            <pc:sldMk cId="151615623" sldId="485"/>
            <ac:spMk id="2" creationId="{EC0A9596-89A4-5852-20BB-32ED64ED5D5E}"/>
          </ac:spMkLst>
        </pc:spChg>
      </pc:sldChg>
      <pc:sldChg chg="modSp">
        <pc:chgData name="Marleen van Mastwijk" userId="S::marleen@pulsecath.onmicrosoft.com::bc701641-8ad0-49ad-afa5-a46631948e6e" providerId="AD" clId="Web-{33C82E81-8622-FDC5-CD12-8C8D090D62EC}" dt="2023-06-13T09:28:10.338" v="36" actId="20577"/>
        <pc:sldMkLst>
          <pc:docMk/>
          <pc:sldMk cId="2070888048" sldId="487"/>
        </pc:sldMkLst>
        <pc:spChg chg="mod">
          <ac:chgData name="Marleen van Mastwijk" userId="S::marleen@pulsecath.onmicrosoft.com::bc701641-8ad0-49ad-afa5-a46631948e6e" providerId="AD" clId="Web-{33C82E81-8622-FDC5-CD12-8C8D090D62EC}" dt="2023-06-13T09:27:43.197" v="22" actId="20577"/>
          <ac:spMkLst>
            <pc:docMk/>
            <pc:sldMk cId="2070888048" sldId="487"/>
            <ac:spMk id="2" creationId="{E5FF7230-14F0-8DD8-D9BA-702CAA390F07}"/>
          </ac:spMkLst>
        </pc:spChg>
        <pc:spChg chg="mod">
          <ac:chgData name="Marleen van Mastwijk" userId="S::marleen@pulsecath.onmicrosoft.com::bc701641-8ad0-49ad-afa5-a46631948e6e" providerId="AD" clId="Web-{33C82E81-8622-FDC5-CD12-8C8D090D62EC}" dt="2023-06-13T09:28:10.338" v="36" actId="20577"/>
          <ac:spMkLst>
            <pc:docMk/>
            <pc:sldMk cId="2070888048" sldId="487"/>
            <ac:spMk id="11" creationId="{90172FE6-52D5-ABCF-738E-70DDA400FF58}"/>
          </ac:spMkLst>
        </pc:spChg>
      </pc:sldChg>
      <pc:sldChg chg="addSp delSp modSp addAnim delAnim">
        <pc:chgData name="Marleen van Mastwijk" userId="S::marleen@pulsecath.onmicrosoft.com::bc701641-8ad0-49ad-afa5-a46631948e6e" providerId="AD" clId="Web-{33C82E81-8622-FDC5-CD12-8C8D090D62EC}" dt="2023-06-13T10:52:54.826" v="269" actId="14100"/>
        <pc:sldMkLst>
          <pc:docMk/>
          <pc:sldMk cId="2384431437" sldId="490"/>
        </pc:sldMkLst>
        <pc:spChg chg="mod">
          <ac:chgData name="Marleen van Mastwijk" userId="S::marleen@pulsecath.onmicrosoft.com::bc701641-8ad0-49ad-afa5-a46631948e6e" providerId="AD" clId="Web-{33C82E81-8622-FDC5-CD12-8C8D090D62EC}" dt="2023-06-13T09:50:02.966" v="110" actId="20577"/>
          <ac:spMkLst>
            <pc:docMk/>
            <pc:sldMk cId="2384431437" sldId="490"/>
            <ac:spMk id="6" creationId="{BD18C939-29DC-0A87-94A8-CF448D480D4E}"/>
          </ac:spMkLst>
        </pc:spChg>
        <pc:picChg chg="add del mod">
          <ac:chgData name="Marleen van Mastwijk" userId="S::marleen@pulsecath.onmicrosoft.com::bc701641-8ad0-49ad-afa5-a46631948e6e" providerId="AD" clId="Web-{33C82E81-8622-FDC5-CD12-8C8D090D62EC}" dt="2023-06-13T10:43:39.493" v="248"/>
          <ac:picMkLst>
            <pc:docMk/>
            <pc:sldMk cId="2384431437" sldId="490"/>
            <ac:picMk id="3" creationId="{BC9FE033-B113-79B5-5E18-5DF346184CF1}"/>
          </ac:picMkLst>
        </pc:picChg>
        <pc:picChg chg="add del mod">
          <ac:chgData name="Marleen van Mastwijk" userId="S::marleen@pulsecath.onmicrosoft.com::bc701641-8ad0-49ad-afa5-a46631948e6e" providerId="AD" clId="Web-{33C82E81-8622-FDC5-CD12-8C8D090D62EC}" dt="2023-06-13T10:45:26.684" v="252"/>
          <ac:picMkLst>
            <pc:docMk/>
            <pc:sldMk cId="2384431437" sldId="490"/>
            <ac:picMk id="4" creationId="{4C42257F-23D3-297C-D784-8E0F189D2AA8}"/>
          </ac:picMkLst>
        </pc:picChg>
        <pc:picChg chg="del">
          <ac:chgData name="Marleen van Mastwijk" userId="S::marleen@pulsecath.onmicrosoft.com::bc701641-8ad0-49ad-afa5-a46631948e6e" providerId="AD" clId="Web-{33C82E81-8622-FDC5-CD12-8C8D090D62EC}" dt="2023-06-13T10:43:11.101" v="245"/>
          <ac:picMkLst>
            <pc:docMk/>
            <pc:sldMk cId="2384431437" sldId="490"/>
            <ac:picMk id="5" creationId="{BED6222B-CA7F-E1CC-456F-D8151CAEB9B0}"/>
          </ac:picMkLst>
        </pc:picChg>
        <pc:picChg chg="del">
          <ac:chgData name="Marleen van Mastwijk" userId="S::marleen@pulsecath.onmicrosoft.com::bc701641-8ad0-49ad-afa5-a46631948e6e" providerId="AD" clId="Web-{33C82E81-8622-FDC5-CD12-8C8D090D62EC}" dt="2023-06-13T10:43:07.538" v="243"/>
          <ac:picMkLst>
            <pc:docMk/>
            <pc:sldMk cId="2384431437" sldId="490"/>
            <ac:picMk id="7" creationId="{E0F3E141-E953-A5A7-7795-E65E9BF388CB}"/>
          </ac:picMkLst>
        </pc:picChg>
        <pc:picChg chg="del">
          <ac:chgData name="Marleen van Mastwijk" userId="S::marleen@pulsecath.onmicrosoft.com::bc701641-8ad0-49ad-afa5-a46631948e6e" providerId="AD" clId="Web-{33C82E81-8622-FDC5-CD12-8C8D090D62EC}" dt="2023-06-13T10:43:09.398" v="244"/>
          <ac:picMkLst>
            <pc:docMk/>
            <pc:sldMk cId="2384431437" sldId="490"/>
            <ac:picMk id="8" creationId="{A6DD7914-6AC2-FEA9-FCEC-A563B86DD040}"/>
          </ac:picMkLst>
        </pc:picChg>
        <pc:picChg chg="add mod">
          <ac:chgData name="Marleen van Mastwijk" userId="S::marleen@pulsecath.onmicrosoft.com::bc701641-8ad0-49ad-afa5-a46631948e6e" providerId="AD" clId="Web-{33C82E81-8622-FDC5-CD12-8C8D090D62EC}" dt="2023-06-13T10:52:54.826" v="269" actId="14100"/>
          <ac:picMkLst>
            <pc:docMk/>
            <pc:sldMk cId="2384431437" sldId="490"/>
            <ac:picMk id="9" creationId="{757D30E5-2470-1E07-069E-28EDD422A5E3}"/>
          </ac:picMkLst>
        </pc:picChg>
        <pc:picChg chg="add mod">
          <ac:chgData name="Marleen van Mastwijk" userId="S::marleen@pulsecath.onmicrosoft.com::bc701641-8ad0-49ad-afa5-a46631948e6e" providerId="AD" clId="Web-{33C82E81-8622-FDC5-CD12-8C8D090D62EC}" dt="2023-06-13T10:52:51.404" v="268" actId="1076"/>
          <ac:picMkLst>
            <pc:docMk/>
            <pc:sldMk cId="2384431437" sldId="490"/>
            <ac:picMk id="10" creationId="{EE47BA34-ECEB-D0E0-1692-9C8E99661C05}"/>
          </ac:picMkLst>
        </pc:picChg>
        <pc:picChg chg="add mod">
          <ac:chgData name="Marleen van Mastwijk" userId="S::marleen@pulsecath.onmicrosoft.com::bc701641-8ad0-49ad-afa5-a46631948e6e" providerId="AD" clId="Web-{33C82E81-8622-FDC5-CD12-8C8D090D62EC}" dt="2023-06-13T10:52:47.654" v="267" actId="1076"/>
          <ac:picMkLst>
            <pc:docMk/>
            <pc:sldMk cId="2384431437" sldId="490"/>
            <ac:picMk id="11" creationId="{A3A792E4-5B90-200F-DEBF-482DC99CD88E}"/>
          </ac:picMkLst>
        </pc:picChg>
      </pc:sldChg>
      <pc:sldChg chg="delSp modSp">
        <pc:chgData name="Marleen van Mastwijk" userId="S::marleen@pulsecath.onmicrosoft.com::bc701641-8ad0-49ad-afa5-a46631948e6e" providerId="AD" clId="Web-{33C82E81-8622-FDC5-CD12-8C8D090D62EC}" dt="2023-06-13T09:53:41.833" v="151" actId="20577"/>
        <pc:sldMkLst>
          <pc:docMk/>
          <pc:sldMk cId="3950094811" sldId="491"/>
        </pc:sldMkLst>
        <pc:spChg chg="mod">
          <ac:chgData name="Marleen van Mastwijk" userId="S::marleen@pulsecath.onmicrosoft.com::bc701641-8ad0-49ad-afa5-a46631948e6e" providerId="AD" clId="Web-{33C82E81-8622-FDC5-CD12-8C8D090D62EC}" dt="2023-06-13T09:53:41.833" v="151" actId="20577"/>
          <ac:spMkLst>
            <pc:docMk/>
            <pc:sldMk cId="3950094811" sldId="491"/>
            <ac:spMk id="2" creationId="{6FC4ED04-F196-4A5E-4FB0-39AA778AEDA3}"/>
          </ac:spMkLst>
        </pc:spChg>
        <pc:spChg chg="mod">
          <ac:chgData name="Marleen van Mastwijk" userId="S::marleen@pulsecath.onmicrosoft.com::bc701641-8ad0-49ad-afa5-a46631948e6e" providerId="AD" clId="Web-{33C82E81-8622-FDC5-CD12-8C8D090D62EC}" dt="2023-06-13T09:53:23.332" v="136" actId="14100"/>
          <ac:spMkLst>
            <pc:docMk/>
            <pc:sldMk cId="3950094811" sldId="491"/>
            <ac:spMk id="5" creationId="{917F117E-7AD1-F770-FAC6-2024C4EF5FC5}"/>
          </ac:spMkLst>
        </pc:spChg>
        <pc:spChg chg="mod">
          <ac:chgData name="Marleen van Mastwijk" userId="S::marleen@pulsecath.onmicrosoft.com::bc701641-8ad0-49ad-afa5-a46631948e6e" providerId="AD" clId="Web-{33C82E81-8622-FDC5-CD12-8C8D090D62EC}" dt="2023-06-13T09:53:07.066" v="133" actId="1076"/>
          <ac:spMkLst>
            <pc:docMk/>
            <pc:sldMk cId="3950094811" sldId="491"/>
            <ac:spMk id="7" creationId="{B801580E-BC67-9CE6-4954-99A8D9A07D24}"/>
          </ac:spMkLst>
        </pc:spChg>
        <pc:spChg chg="del">
          <ac:chgData name="Marleen van Mastwijk" userId="S::marleen@pulsecath.onmicrosoft.com::bc701641-8ad0-49ad-afa5-a46631948e6e" providerId="AD" clId="Web-{33C82E81-8622-FDC5-CD12-8C8D090D62EC}" dt="2023-06-13T09:51:45.641" v="111"/>
          <ac:spMkLst>
            <pc:docMk/>
            <pc:sldMk cId="3950094811" sldId="491"/>
            <ac:spMk id="11" creationId="{74600430-5101-3116-0C3F-0573CE5EB1D9}"/>
          </ac:spMkLst>
        </pc:spChg>
        <pc:picChg chg="mod">
          <ac:chgData name="Marleen van Mastwijk" userId="S::marleen@pulsecath.onmicrosoft.com::bc701641-8ad0-49ad-afa5-a46631948e6e" providerId="AD" clId="Web-{33C82E81-8622-FDC5-CD12-8C8D090D62EC}" dt="2023-06-13T09:52:50.472" v="128" actId="14100"/>
          <ac:picMkLst>
            <pc:docMk/>
            <pc:sldMk cId="3950094811" sldId="491"/>
            <ac:picMk id="6" creationId="{0D9275B1-5DD0-D7DC-0FB2-F0FA0D0C8D0E}"/>
          </ac:picMkLst>
        </pc:picChg>
        <pc:picChg chg="mod">
          <ac:chgData name="Marleen van Mastwijk" userId="S::marleen@pulsecath.onmicrosoft.com::bc701641-8ad0-49ad-afa5-a46631948e6e" providerId="AD" clId="Web-{33C82E81-8622-FDC5-CD12-8C8D090D62EC}" dt="2023-06-13T09:52:57.800" v="130" actId="14100"/>
          <ac:picMkLst>
            <pc:docMk/>
            <pc:sldMk cId="3950094811" sldId="491"/>
            <ac:picMk id="8" creationId="{AC1E1E5F-4E2A-0CA8-6300-531056D0D326}"/>
          </ac:picMkLst>
        </pc:picChg>
        <pc:picChg chg="mod">
          <ac:chgData name="Marleen van Mastwijk" userId="S::marleen@pulsecath.onmicrosoft.com::bc701641-8ad0-49ad-afa5-a46631948e6e" providerId="AD" clId="Web-{33C82E81-8622-FDC5-CD12-8C8D090D62EC}" dt="2023-06-13T09:53:01.629" v="132" actId="14100"/>
          <ac:picMkLst>
            <pc:docMk/>
            <pc:sldMk cId="3950094811" sldId="491"/>
            <ac:picMk id="9" creationId="{2C87E4EF-C993-00D9-0053-919B2E523595}"/>
          </ac:picMkLst>
        </pc:picChg>
        <pc:picChg chg="del">
          <ac:chgData name="Marleen van Mastwijk" userId="S::marleen@pulsecath.onmicrosoft.com::bc701641-8ad0-49ad-afa5-a46631948e6e" providerId="AD" clId="Web-{33C82E81-8622-FDC5-CD12-8C8D090D62EC}" dt="2023-06-13T09:51:47.329" v="112"/>
          <ac:picMkLst>
            <pc:docMk/>
            <pc:sldMk cId="3950094811" sldId="491"/>
            <ac:picMk id="10" creationId="{6E3C811E-6A0F-2344-FFBE-3ADC0D6D2668}"/>
          </ac:picMkLst>
        </pc:picChg>
      </pc:sldChg>
      <pc:sldChg chg="modSp">
        <pc:chgData name="Marleen van Mastwijk" userId="S::marleen@pulsecath.onmicrosoft.com::bc701641-8ad0-49ad-afa5-a46631948e6e" providerId="AD" clId="Web-{33C82E81-8622-FDC5-CD12-8C8D090D62EC}" dt="2023-06-13T10:01:03.147" v="194" actId="20577"/>
        <pc:sldMkLst>
          <pc:docMk/>
          <pc:sldMk cId="2128138669" sldId="493"/>
        </pc:sldMkLst>
        <pc:spChg chg="mod">
          <ac:chgData name="Marleen van Mastwijk" userId="S::marleen@pulsecath.onmicrosoft.com::bc701641-8ad0-49ad-afa5-a46631948e6e" providerId="AD" clId="Web-{33C82E81-8622-FDC5-CD12-8C8D090D62EC}" dt="2023-06-13T10:01:03.147" v="194" actId="20577"/>
          <ac:spMkLst>
            <pc:docMk/>
            <pc:sldMk cId="2128138669" sldId="493"/>
            <ac:spMk id="6" creationId="{1B53BC7F-69A3-F9C6-472B-3B1E17176AEE}"/>
          </ac:spMkLst>
        </pc:spChg>
      </pc:sldChg>
      <pc:sldChg chg="modSp">
        <pc:chgData name="Marleen van Mastwijk" userId="S::marleen@pulsecath.onmicrosoft.com::bc701641-8ad0-49ad-afa5-a46631948e6e" providerId="AD" clId="Web-{33C82E81-8622-FDC5-CD12-8C8D090D62EC}" dt="2023-06-13T10:04:48.624" v="203" actId="20577"/>
        <pc:sldMkLst>
          <pc:docMk/>
          <pc:sldMk cId="1449402510" sldId="495"/>
        </pc:sldMkLst>
        <pc:spChg chg="mod">
          <ac:chgData name="Marleen van Mastwijk" userId="S::marleen@pulsecath.onmicrosoft.com::bc701641-8ad0-49ad-afa5-a46631948e6e" providerId="AD" clId="Web-{33C82E81-8622-FDC5-CD12-8C8D090D62EC}" dt="2023-06-13T10:04:48.624" v="203" actId="20577"/>
          <ac:spMkLst>
            <pc:docMk/>
            <pc:sldMk cId="1449402510" sldId="495"/>
            <ac:spMk id="6" creationId="{431CF09E-F9C5-B093-90AC-1C13FEFB0877}"/>
          </ac:spMkLst>
        </pc:spChg>
      </pc:sldChg>
      <pc:sldChg chg="addSp delSp modSp new">
        <pc:chgData name="Marleen van Mastwijk" userId="S::marleen@pulsecath.onmicrosoft.com::bc701641-8ad0-49ad-afa5-a46631948e6e" providerId="AD" clId="Web-{33C82E81-8622-FDC5-CD12-8C8D090D62EC}" dt="2023-06-13T10:41:25.113" v="242" actId="14100"/>
        <pc:sldMkLst>
          <pc:docMk/>
          <pc:sldMk cId="1691388201" sldId="496"/>
        </pc:sldMkLst>
        <pc:spChg chg="mod">
          <ac:chgData name="Marleen van Mastwijk" userId="S::marleen@pulsecath.onmicrosoft.com::bc701641-8ad0-49ad-afa5-a46631948e6e" providerId="AD" clId="Web-{33C82E81-8622-FDC5-CD12-8C8D090D62EC}" dt="2023-06-13T10:38:30.903" v="232" actId="20577"/>
          <ac:spMkLst>
            <pc:docMk/>
            <pc:sldMk cId="1691388201" sldId="496"/>
            <ac:spMk id="2" creationId="{CBA978F2-B24B-DF91-37BB-0899509F4339}"/>
          </ac:spMkLst>
        </pc:spChg>
        <pc:spChg chg="del">
          <ac:chgData name="Marleen van Mastwijk" userId="S::marleen@pulsecath.onmicrosoft.com::bc701641-8ad0-49ad-afa5-a46631948e6e" providerId="AD" clId="Web-{33C82E81-8622-FDC5-CD12-8C8D090D62EC}" dt="2023-06-13T10:38:35.341" v="233"/>
          <ac:spMkLst>
            <pc:docMk/>
            <pc:sldMk cId="1691388201" sldId="496"/>
            <ac:spMk id="3" creationId="{32BDC6D7-F56F-3B5C-54B5-C6F1A27ED11F}"/>
          </ac:spMkLst>
        </pc:spChg>
        <pc:spChg chg="del">
          <ac:chgData name="Marleen van Mastwijk" userId="S::marleen@pulsecath.onmicrosoft.com::bc701641-8ad0-49ad-afa5-a46631948e6e" providerId="AD" clId="Web-{33C82E81-8622-FDC5-CD12-8C8D090D62EC}" dt="2023-06-13T10:39:14.217" v="239"/>
          <ac:spMkLst>
            <pc:docMk/>
            <pc:sldMk cId="1691388201" sldId="496"/>
            <ac:spMk id="4" creationId="{FB72FBA2-48E1-7A21-E69A-A85BB41726ED}"/>
          </ac:spMkLst>
        </pc:spChg>
        <pc:picChg chg="add mod ord">
          <ac:chgData name="Marleen van Mastwijk" userId="S::marleen@pulsecath.onmicrosoft.com::bc701641-8ad0-49ad-afa5-a46631948e6e" providerId="AD" clId="Web-{33C82E81-8622-FDC5-CD12-8C8D090D62EC}" dt="2023-06-13T10:41:25.113" v="242" actId="14100"/>
          <ac:picMkLst>
            <pc:docMk/>
            <pc:sldMk cId="1691388201" sldId="496"/>
            <ac:picMk id="5" creationId="{2926C868-2434-9059-9E65-4BF9F8A58F4D}"/>
          </ac:picMkLst>
        </pc:picChg>
      </pc:sldChg>
      <pc:sldMasterChg chg="mod modSldLayout">
        <pc:chgData name="Marleen van Mastwijk" userId="S::marleen@pulsecath.onmicrosoft.com::bc701641-8ad0-49ad-afa5-a46631948e6e" providerId="AD" clId="Web-{33C82E81-8622-FDC5-CD12-8C8D090D62EC}" dt="2023-06-13T10:08:53.586" v="206"/>
        <pc:sldMasterMkLst>
          <pc:docMk/>
          <pc:sldMasterMk cId="3646553268" sldId="2147483652"/>
        </pc:sldMasterMkLst>
        <pc:sldLayoutChg chg="mod">
          <pc:chgData name="Marleen van Mastwijk" userId="S::marleen@pulsecath.onmicrosoft.com::bc701641-8ad0-49ad-afa5-a46631948e6e" providerId="AD" clId="Web-{33C82E81-8622-FDC5-CD12-8C8D090D62EC}" dt="2023-06-13T10:08:53.586" v="206"/>
          <pc:sldLayoutMkLst>
            <pc:docMk/>
            <pc:sldMasterMk cId="3646553268" sldId="2147483652"/>
            <pc:sldLayoutMk cId="1907431590" sldId="2147483654"/>
          </pc:sldLayoutMkLst>
        </pc:sldLayoutChg>
        <pc:sldLayoutChg chg="mod">
          <pc:chgData name="Marleen van Mastwijk" userId="S::marleen@pulsecath.onmicrosoft.com::bc701641-8ad0-49ad-afa5-a46631948e6e" providerId="AD" clId="Web-{33C82E81-8622-FDC5-CD12-8C8D090D62EC}" dt="2023-06-13T10:08:53.586" v="206"/>
          <pc:sldLayoutMkLst>
            <pc:docMk/>
            <pc:sldMasterMk cId="3646553268" sldId="2147483652"/>
            <pc:sldLayoutMk cId="2633458431" sldId="2147483655"/>
          </pc:sldLayoutMkLst>
        </pc:sldLayoutChg>
        <pc:sldLayoutChg chg="mod">
          <pc:chgData name="Marleen van Mastwijk" userId="S::marleen@pulsecath.onmicrosoft.com::bc701641-8ad0-49ad-afa5-a46631948e6e" providerId="AD" clId="Web-{33C82E81-8622-FDC5-CD12-8C8D090D62EC}" dt="2023-06-13T10:08:53.586" v="206"/>
          <pc:sldLayoutMkLst>
            <pc:docMk/>
            <pc:sldMasterMk cId="3646553268" sldId="2147483652"/>
            <pc:sldLayoutMk cId="3335719215" sldId="2147483656"/>
          </pc:sldLayoutMkLst>
        </pc:sldLayoutChg>
        <pc:sldLayoutChg chg="mod">
          <pc:chgData name="Marleen van Mastwijk" userId="S::marleen@pulsecath.onmicrosoft.com::bc701641-8ad0-49ad-afa5-a46631948e6e" providerId="AD" clId="Web-{33C82E81-8622-FDC5-CD12-8C8D090D62EC}" dt="2023-06-13T10:08:53.586" v="206"/>
          <pc:sldLayoutMkLst>
            <pc:docMk/>
            <pc:sldMasterMk cId="3646553268" sldId="2147483652"/>
            <pc:sldLayoutMk cId="907254723" sldId="2147483657"/>
          </pc:sldLayoutMkLst>
        </pc:sldLayoutChg>
        <pc:sldLayoutChg chg="mod">
          <pc:chgData name="Marleen van Mastwijk" userId="S::marleen@pulsecath.onmicrosoft.com::bc701641-8ad0-49ad-afa5-a46631948e6e" providerId="AD" clId="Web-{33C82E81-8622-FDC5-CD12-8C8D090D62EC}" dt="2023-06-13T10:08:53.586" v="206"/>
          <pc:sldLayoutMkLst>
            <pc:docMk/>
            <pc:sldMasterMk cId="3646553268" sldId="2147483652"/>
            <pc:sldLayoutMk cId="1559355867" sldId="2147483681"/>
          </pc:sldLayoutMkLst>
        </pc:sldLayoutChg>
      </pc:sldMasterChg>
      <pc:sldMasterChg chg="mod modSldLayout">
        <pc:chgData name="Marleen van Mastwijk" userId="S::marleen@pulsecath.onmicrosoft.com::bc701641-8ad0-49ad-afa5-a46631948e6e" providerId="AD" clId="Web-{33C82E81-8622-FDC5-CD12-8C8D090D62EC}" dt="2023-06-13T10:08:53.586" v="206"/>
        <pc:sldMasterMkLst>
          <pc:docMk/>
          <pc:sldMasterMk cId="3918447054" sldId="2147483658"/>
        </pc:sldMasterMkLst>
        <pc:sldLayoutChg chg="mod">
          <pc:chgData name="Marleen van Mastwijk" userId="S::marleen@pulsecath.onmicrosoft.com::bc701641-8ad0-49ad-afa5-a46631948e6e" providerId="AD" clId="Web-{33C82E81-8622-FDC5-CD12-8C8D090D62EC}" dt="2023-06-13T10:08:53.586" v="206"/>
          <pc:sldLayoutMkLst>
            <pc:docMk/>
            <pc:sldMasterMk cId="3918447054" sldId="2147483658"/>
            <pc:sldLayoutMk cId="1074140510" sldId="2147483659"/>
          </pc:sldLayoutMkLst>
        </pc:sldLayoutChg>
        <pc:sldLayoutChg chg="mod">
          <pc:chgData name="Marleen van Mastwijk" userId="S::marleen@pulsecath.onmicrosoft.com::bc701641-8ad0-49ad-afa5-a46631948e6e" providerId="AD" clId="Web-{33C82E81-8622-FDC5-CD12-8C8D090D62EC}" dt="2023-06-13T10:08:53.586" v="206"/>
          <pc:sldLayoutMkLst>
            <pc:docMk/>
            <pc:sldMasterMk cId="3918447054" sldId="2147483658"/>
            <pc:sldLayoutMk cId="3168031855" sldId="2147483660"/>
          </pc:sldLayoutMkLst>
        </pc:sldLayoutChg>
        <pc:sldLayoutChg chg="mod">
          <pc:chgData name="Marleen van Mastwijk" userId="S::marleen@pulsecath.onmicrosoft.com::bc701641-8ad0-49ad-afa5-a46631948e6e" providerId="AD" clId="Web-{33C82E81-8622-FDC5-CD12-8C8D090D62EC}" dt="2023-06-13T10:08:53.586" v="206"/>
          <pc:sldLayoutMkLst>
            <pc:docMk/>
            <pc:sldMasterMk cId="3918447054" sldId="2147483658"/>
            <pc:sldLayoutMk cId="2845140661" sldId="2147483661"/>
          </pc:sldLayoutMkLst>
        </pc:sldLayoutChg>
        <pc:sldLayoutChg chg="mod">
          <pc:chgData name="Marleen van Mastwijk" userId="S::marleen@pulsecath.onmicrosoft.com::bc701641-8ad0-49ad-afa5-a46631948e6e" providerId="AD" clId="Web-{33C82E81-8622-FDC5-CD12-8C8D090D62EC}" dt="2023-06-13T10:08:53.586" v="206"/>
          <pc:sldLayoutMkLst>
            <pc:docMk/>
            <pc:sldMasterMk cId="3918447054" sldId="2147483658"/>
            <pc:sldLayoutMk cId="1993371188" sldId="2147483662"/>
          </pc:sldLayoutMkLst>
        </pc:sldLayoutChg>
        <pc:sldLayoutChg chg="mod">
          <pc:chgData name="Marleen van Mastwijk" userId="S::marleen@pulsecath.onmicrosoft.com::bc701641-8ad0-49ad-afa5-a46631948e6e" providerId="AD" clId="Web-{33C82E81-8622-FDC5-CD12-8C8D090D62EC}" dt="2023-06-13T10:08:53.586" v="206"/>
          <pc:sldLayoutMkLst>
            <pc:docMk/>
            <pc:sldMasterMk cId="3918447054" sldId="2147483658"/>
            <pc:sldLayoutMk cId="3388416382" sldId="2147483682"/>
          </pc:sldLayoutMkLst>
        </pc:sldLayoutChg>
      </pc:sldMasterChg>
      <pc:sldMasterChg chg="mod modSldLayout">
        <pc:chgData name="Marleen van Mastwijk" userId="S::marleen@pulsecath.onmicrosoft.com::bc701641-8ad0-49ad-afa5-a46631948e6e" providerId="AD" clId="Web-{33C82E81-8622-FDC5-CD12-8C8D090D62EC}" dt="2023-06-13T10:08:53.586" v="206"/>
        <pc:sldMasterMkLst>
          <pc:docMk/>
          <pc:sldMasterMk cId="1890661430" sldId="2147483663"/>
        </pc:sldMasterMkLst>
        <pc:sldLayoutChg chg="mod">
          <pc:chgData name="Marleen van Mastwijk" userId="S::marleen@pulsecath.onmicrosoft.com::bc701641-8ad0-49ad-afa5-a46631948e6e" providerId="AD" clId="Web-{33C82E81-8622-FDC5-CD12-8C8D090D62EC}" dt="2023-06-13T10:08:53.586" v="206"/>
          <pc:sldLayoutMkLst>
            <pc:docMk/>
            <pc:sldMasterMk cId="1890661430" sldId="2147483663"/>
            <pc:sldLayoutMk cId="956027164" sldId="2147483664"/>
          </pc:sldLayoutMkLst>
        </pc:sldLayoutChg>
        <pc:sldLayoutChg chg="mod">
          <pc:chgData name="Marleen van Mastwijk" userId="S::marleen@pulsecath.onmicrosoft.com::bc701641-8ad0-49ad-afa5-a46631948e6e" providerId="AD" clId="Web-{33C82E81-8622-FDC5-CD12-8C8D090D62EC}" dt="2023-06-13T10:08:53.586" v="206"/>
          <pc:sldLayoutMkLst>
            <pc:docMk/>
            <pc:sldMasterMk cId="1890661430" sldId="2147483663"/>
            <pc:sldLayoutMk cId="1813895801" sldId="2147483674"/>
          </pc:sldLayoutMkLst>
        </pc:sldLayoutChg>
      </pc:sldMasterChg>
      <pc:sldMasterChg chg="mod modSldLayout">
        <pc:chgData name="Marleen van Mastwijk" userId="S::marleen@pulsecath.onmicrosoft.com::bc701641-8ad0-49ad-afa5-a46631948e6e" providerId="AD" clId="Web-{33C82E81-8622-FDC5-CD12-8C8D090D62EC}" dt="2023-06-13T10:08:53.586" v="206"/>
        <pc:sldMasterMkLst>
          <pc:docMk/>
          <pc:sldMasterMk cId="3763005734" sldId="2147483675"/>
        </pc:sldMasterMkLst>
        <pc:sldLayoutChg chg="mod">
          <pc:chgData name="Marleen van Mastwijk" userId="S::marleen@pulsecath.onmicrosoft.com::bc701641-8ad0-49ad-afa5-a46631948e6e" providerId="AD" clId="Web-{33C82E81-8622-FDC5-CD12-8C8D090D62EC}" dt="2023-06-13T10:08:53.586" v="206"/>
          <pc:sldLayoutMkLst>
            <pc:docMk/>
            <pc:sldMasterMk cId="3763005734" sldId="2147483675"/>
            <pc:sldLayoutMk cId="1587092608" sldId="2147483676"/>
          </pc:sldLayoutMkLst>
        </pc:sldLayoutChg>
        <pc:sldLayoutChg chg="mod">
          <pc:chgData name="Marleen van Mastwijk" userId="S::marleen@pulsecath.onmicrosoft.com::bc701641-8ad0-49ad-afa5-a46631948e6e" providerId="AD" clId="Web-{33C82E81-8622-FDC5-CD12-8C8D090D62EC}" dt="2023-06-13T10:08:53.586" v="206"/>
          <pc:sldLayoutMkLst>
            <pc:docMk/>
            <pc:sldMasterMk cId="3763005734" sldId="2147483675"/>
            <pc:sldLayoutMk cId="1331628468" sldId="2147483677"/>
          </pc:sldLayoutMkLst>
        </pc:sldLayoutChg>
      </pc:sldMasterChg>
      <pc:sldMasterChg chg="mod modSldLayout">
        <pc:chgData name="Marleen van Mastwijk" userId="S::marleen@pulsecath.onmicrosoft.com::bc701641-8ad0-49ad-afa5-a46631948e6e" providerId="AD" clId="Web-{33C82E81-8622-FDC5-CD12-8C8D090D62EC}" dt="2023-06-13T10:08:53.586" v="206"/>
        <pc:sldMasterMkLst>
          <pc:docMk/>
          <pc:sldMasterMk cId="1074083995" sldId="2147483678"/>
        </pc:sldMasterMkLst>
        <pc:sldLayoutChg chg="mod">
          <pc:chgData name="Marleen van Mastwijk" userId="S::marleen@pulsecath.onmicrosoft.com::bc701641-8ad0-49ad-afa5-a46631948e6e" providerId="AD" clId="Web-{33C82E81-8622-FDC5-CD12-8C8D090D62EC}" dt="2023-06-13T10:08:53.586" v="206"/>
          <pc:sldLayoutMkLst>
            <pc:docMk/>
            <pc:sldMasterMk cId="1074083995" sldId="2147483678"/>
            <pc:sldLayoutMk cId="3839668219" sldId="2147483679"/>
          </pc:sldLayoutMkLst>
        </pc:sldLayoutChg>
        <pc:sldLayoutChg chg="mod">
          <pc:chgData name="Marleen van Mastwijk" userId="S::marleen@pulsecath.onmicrosoft.com::bc701641-8ad0-49ad-afa5-a46631948e6e" providerId="AD" clId="Web-{33C82E81-8622-FDC5-CD12-8C8D090D62EC}" dt="2023-06-13T10:08:53.586" v="206"/>
          <pc:sldLayoutMkLst>
            <pc:docMk/>
            <pc:sldMasterMk cId="1074083995" sldId="2147483678"/>
            <pc:sldLayoutMk cId="3937509288" sldId="2147483680"/>
          </pc:sldLayoutMkLst>
        </pc:sldLayoutChg>
      </pc:sldMasterChg>
      <pc:sldMasterChg chg="mod modSldLayout">
        <pc:chgData name="Marleen van Mastwijk" userId="S::marleen@pulsecath.onmicrosoft.com::bc701641-8ad0-49ad-afa5-a46631948e6e" providerId="AD" clId="Web-{33C82E81-8622-FDC5-CD12-8C8D090D62EC}" dt="2023-06-13T10:08:53.586" v="206"/>
        <pc:sldMasterMkLst>
          <pc:docMk/>
          <pc:sldMasterMk cId="436084265" sldId="2147483683"/>
        </pc:sldMasterMkLst>
        <pc:sldLayoutChg chg="mod">
          <pc:chgData name="Marleen van Mastwijk" userId="S::marleen@pulsecath.onmicrosoft.com::bc701641-8ad0-49ad-afa5-a46631948e6e" providerId="AD" clId="Web-{33C82E81-8622-FDC5-CD12-8C8D090D62EC}" dt="2023-06-13T10:08:53.586" v="206"/>
          <pc:sldLayoutMkLst>
            <pc:docMk/>
            <pc:sldMasterMk cId="436084265" sldId="2147483683"/>
            <pc:sldLayoutMk cId="2098929350" sldId="2147483684"/>
          </pc:sldLayoutMkLst>
        </pc:sldLayoutChg>
        <pc:sldLayoutChg chg="mod">
          <pc:chgData name="Marleen van Mastwijk" userId="S::marleen@pulsecath.onmicrosoft.com::bc701641-8ad0-49ad-afa5-a46631948e6e" providerId="AD" clId="Web-{33C82E81-8622-FDC5-CD12-8C8D090D62EC}" dt="2023-06-13T10:08:53.586" v="206"/>
          <pc:sldLayoutMkLst>
            <pc:docMk/>
            <pc:sldMasterMk cId="436084265" sldId="2147483683"/>
            <pc:sldLayoutMk cId="1426620577" sldId="2147483685"/>
          </pc:sldLayoutMkLst>
        </pc:sldLayoutChg>
        <pc:sldLayoutChg chg="mod">
          <pc:chgData name="Marleen van Mastwijk" userId="S::marleen@pulsecath.onmicrosoft.com::bc701641-8ad0-49ad-afa5-a46631948e6e" providerId="AD" clId="Web-{33C82E81-8622-FDC5-CD12-8C8D090D62EC}" dt="2023-06-13T10:08:53.586" v="206"/>
          <pc:sldLayoutMkLst>
            <pc:docMk/>
            <pc:sldMasterMk cId="436084265" sldId="2147483683"/>
            <pc:sldLayoutMk cId="2551135520" sldId="2147483686"/>
          </pc:sldLayoutMkLst>
        </pc:sldLayoutChg>
        <pc:sldLayoutChg chg="mod">
          <pc:chgData name="Marleen van Mastwijk" userId="S::marleen@pulsecath.onmicrosoft.com::bc701641-8ad0-49ad-afa5-a46631948e6e" providerId="AD" clId="Web-{33C82E81-8622-FDC5-CD12-8C8D090D62EC}" dt="2023-06-13T10:08:53.586" v="206"/>
          <pc:sldLayoutMkLst>
            <pc:docMk/>
            <pc:sldMasterMk cId="436084265" sldId="2147483683"/>
            <pc:sldLayoutMk cId="3157743913" sldId="2147483687"/>
          </pc:sldLayoutMkLst>
        </pc:sldLayoutChg>
        <pc:sldLayoutChg chg="mod">
          <pc:chgData name="Marleen van Mastwijk" userId="S::marleen@pulsecath.onmicrosoft.com::bc701641-8ad0-49ad-afa5-a46631948e6e" providerId="AD" clId="Web-{33C82E81-8622-FDC5-CD12-8C8D090D62EC}" dt="2023-06-13T10:08:53.586" v="206"/>
          <pc:sldLayoutMkLst>
            <pc:docMk/>
            <pc:sldMasterMk cId="436084265" sldId="2147483683"/>
            <pc:sldLayoutMk cId="2205142147" sldId="2147483688"/>
          </pc:sldLayoutMkLst>
        </pc:sldLayoutChg>
      </pc:sldMasterChg>
      <pc:sldMasterChg chg="mod modSldLayout">
        <pc:chgData name="Marleen van Mastwijk" userId="S::marleen@pulsecath.onmicrosoft.com::bc701641-8ad0-49ad-afa5-a46631948e6e" providerId="AD" clId="Web-{33C82E81-8622-FDC5-CD12-8C8D090D62EC}" dt="2023-06-13T10:08:53.586" v="206"/>
        <pc:sldMasterMkLst>
          <pc:docMk/>
          <pc:sldMasterMk cId="1859227533" sldId="2147483689"/>
        </pc:sldMasterMkLst>
        <pc:sldLayoutChg chg="mod">
          <pc:chgData name="Marleen van Mastwijk" userId="S::marleen@pulsecath.onmicrosoft.com::bc701641-8ad0-49ad-afa5-a46631948e6e" providerId="AD" clId="Web-{33C82E81-8622-FDC5-CD12-8C8D090D62EC}" dt="2023-06-13T10:08:53.586" v="206"/>
          <pc:sldLayoutMkLst>
            <pc:docMk/>
            <pc:sldMasterMk cId="1859227533" sldId="2147483689"/>
            <pc:sldLayoutMk cId="1903013771" sldId="2147483690"/>
          </pc:sldLayoutMkLst>
        </pc:sldLayoutChg>
        <pc:sldLayoutChg chg="mod">
          <pc:chgData name="Marleen van Mastwijk" userId="S::marleen@pulsecath.onmicrosoft.com::bc701641-8ad0-49ad-afa5-a46631948e6e" providerId="AD" clId="Web-{33C82E81-8622-FDC5-CD12-8C8D090D62EC}" dt="2023-06-13T10:08:53.586" v="206"/>
          <pc:sldLayoutMkLst>
            <pc:docMk/>
            <pc:sldMasterMk cId="1859227533" sldId="2147483689"/>
            <pc:sldLayoutMk cId="1150320710" sldId="2147483691"/>
          </pc:sldLayoutMkLst>
        </pc:sldLayoutChg>
        <pc:sldLayoutChg chg="mod">
          <pc:chgData name="Marleen van Mastwijk" userId="S::marleen@pulsecath.onmicrosoft.com::bc701641-8ad0-49ad-afa5-a46631948e6e" providerId="AD" clId="Web-{33C82E81-8622-FDC5-CD12-8C8D090D62EC}" dt="2023-06-13T10:08:53.586" v="206"/>
          <pc:sldLayoutMkLst>
            <pc:docMk/>
            <pc:sldMasterMk cId="1859227533" sldId="2147483689"/>
            <pc:sldLayoutMk cId="3405665069" sldId="2147483692"/>
          </pc:sldLayoutMkLst>
        </pc:sldLayoutChg>
        <pc:sldLayoutChg chg="mod">
          <pc:chgData name="Marleen van Mastwijk" userId="S::marleen@pulsecath.onmicrosoft.com::bc701641-8ad0-49ad-afa5-a46631948e6e" providerId="AD" clId="Web-{33C82E81-8622-FDC5-CD12-8C8D090D62EC}" dt="2023-06-13T10:08:53.586" v="206"/>
          <pc:sldLayoutMkLst>
            <pc:docMk/>
            <pc:sldMasterMk cId="1859227533" sldId="2147483689"/>
            <pc:sldLayoutMk cId="1969106" sldId="2147483693"/>
          </pc:sldLayoutMkLst>
        </pc:sldLayoutChg>
        <pc:sldLayoutChg chg="mod">
          <pc:chgData name="Marleen van Mastwijk" userId="S::marleen@pulsecath.onmicrosoft.com::bc701641-8ad0-49ad-afa5-a46631948e6e" providerId="AD" clId="Web-{33C82E81-8622-FDC5-CD12-8C8D090D62EC}" dt="2023-06-13T10:08:53.586" v="206"/>
          <pc:sldLayoutMkLst>
            <pc:docMk/>
            <pc:sldMasterMk cId="1859227533" sldId="2147483689"/>
            <pc:sldLayoutMk cId="822770834" sldId="2147483694"/>
          </pc:sldLayoutMkLst>
        </pc:sldLayoutChg>
      </pc:sldMasterChg>
      <pc:sldMasterChg chg="mod modSldLayout">
        <pc:chgData name="Marleen van Mastwijk" userId="S::marleen@pulsecath.onmicrosoft.com::bc701641-8ad0-49ad-afa5-a46631948e6e" providerId="AD" clId="Web-{33C82E81-8622-FDC5-CD12-8C8D090D62EC}" dt="2023-06-13T10:08:53.586" v="206"/>
        <pc:sldMasterMkLst>
          <pc:docMk/>
          <pc:sldMasterMk cId="1183950697" sldId="2147483697"/>
        </pc:sldMasterMkLst>
        <pc:sldLayoutChg chg="mod">
          <pc:chgData name="Marleen van Mastwijk" userId="S::marleen@pulsecath.onmicrosoft.com::bc701641-8ad0-49ad-afa5-a46631948e6e" providerId="AD" clId="Web-{33C82E81-8622-FDC5-CD12-8C8D090D62EC}" dt="2023-06-13T10:08:53.586" v="206"/>
          <pc:sldLayoutMkLst>
            <pc:docMk/>
            <pc:sldMasterMk cId="1183950697" sldId="2147483697"/>
            <pc:sldLayoutMk cId="3950787743" sldId="2147483698"/>
          </pc:sldLayoutMkLst>
        </pc:sldLayoutChg>
        <pc:sldLayoutChg chg="mod">
          <pc:chgData name="Marleen van Mastwijk" userId="S::marleen@pulsecath.onmicrosoft.com::bc701641-8ad0-49ad-afa5-a46631948e6e" providerId="AD" clId="Web-{33C82E81-8622-FDC5-CD12-8C8D090D62EC}" dt="2023-06-13T10:08:53.586" v="206"/>
          <pc:sldLayoutMkLst>
            <pc:docMk/>
            <pc:sldMasterMk cId="1183950697" sldId="2147483697"/>
            <pc:sldLayoutMk cId="2376696763" sldId="2147483699"/>
          </pc:sldLayoutMkLst>
        </pc:sldLayoutChg>
        <pc:sldLayoutChg chg="mod">
          <pc:chgData name="Marleen van Mastwijk" userId="S::marleen@pulsecath.onmicrosoft.com::bc701641-8ad0-49ad-afa5-a46631948e6e" providerId="AD" clId="Web-{33C82E81-8622-FDC5-CD12-8C8D090D62EC}" dt="2023-06-13T10:08:53.586" v="206"/>
          <pc:sldLayoutMkLst>
            <pc:docMk/>
            <pc:sldMasterMk cId="1183950697" sldId="2147483697"/>
            <pc:sldLayoutMk cId="927457635" sldId="2147483700"/>
          </pc:sldLayoutMkLst>
        </pc:sldLayoutChg>
        <pc:sldLayoutChg chg="mod">
          <pc:chgData name="Marleen van Mastwijk" userId="S::marleen@pulsecath.onmicrosoft.com::bc701641-8ad0-49ad-afa5-a46631948e6e" providerId="AD" clId="Web-{33C82E81-8622-FDC5-CD12-8C8D090D62EC}" dt="2023-06-13T10:08:53.586" v="206"/>
          <pc:sldLayoutMkLst>
            <pc:docMk/>
            <pc:sldMasterMk cId="1183950697" sldId="2147483697"/>
            <pc:sldLayoutMk cId="1102565507" sldId="2147483701"/>
          </pc:sldLayoutMkLst>
        </pc:sldLayoutChg>
        <pc:sldLayoutChg chg="mod">
          <pc:chgData name="Marleen van Mastwijk" userId="S::marleen@pulsecath.onmicrosoft.com::bc701641-8ad0-49ad-afa5-a46631948e6e" providerId="AD" clId="Web-{33C82E81-8622-FDC5-CD12-8C8D090D62EC}" dt="2023-06-13T10:08:53.586" v="206"/>
          <pc:sldLayoutMkLst>
            <pc:docMk/>
            <pc:sldMasterMk cId="1183950697" sldId="2147483697"/>
            <pc:sldLayoutMk cId="1593503317" sldId="2147483702"/>
          </pc:sldLayoutMkLst>
        </pc:sldLayoutChg>
        <pc:sldLayoutChg chg="mod">
          <pc:chgData name="Marleen van Mastwijk" userId="S::marleen@pulsecath.onmicrosoft.com::bc701641-8ad0-49ad-afa5-a46631948e6e" providerId="AD" clId="Web-{33C82E81-8622-FDC5-CD12-8C8D090D62EC}" dt="2023-06-13T10:08:53.586" v="206"/>
          <pc:sldLayoutMkLst>
            <pc:docMk/>
            <pc:sldMasterMk cId="1183950697" sldId="2147483697"/>
            <pc:sldLayoutMk cId="1150342084" sldId="2147483703"/>
          </pc:sldLayoutMkLst>
        </pc:sldLayoutChg>
        <pc:sldLayoutChg chg="mod">
          <pc:chgData name="Marleen van Mastwijk" userId="S::marleen@pulsecath.onmicrosoft.com::bc701641-8ad0-49ad-afa5-a46631948e6e" providerId="AD" clId="Web-{33C82E81-8622-FDC5-CD12-8C8D090D62EC}" dt="2023-06-13T10:08:53.586" v="206"/>
          <pc:sldLayoutMkLst>
            <pc:docMk/>
            <pc:sldMasterMk cId="1183950697" sldId="2147483697"/>
            <pc:sldLayoutMk cId="2755121635" sldId="2147483704"/>
          </pc:sldLayoutMkLst>
        </pc:sldLayoutChg>
        <pc:sldLayoutChg chg="mod">
          <pc:chgData name="Marleen van Mastwijk" userId="S::marleen@pulsecath.onmicrosoft.com::bc701641-8ad0-49ad-afa5-a46631948e6e" providerId="AD" clId="Web-{33C82E81-8622-FDC5-CD12-8C8D090D62EC}" dt="2023-06-13T10:08:53.586" v="206"/>
          <pc:sldLayoutMkLst>
            <pc:docMk/>
            <pc:sldMasterMk cId="1183950697" sldId="2147483697"/>
            <pc:sldLayoutMk cId="4060612903" sldId="2147483705"/>
          </pc:sldLayoutMkLst>
        </pc:sldLayoutChg>
        <pc:sldLayoutChg chg="mod">
          <pc:chgData name="Marleen van Mastwijk" userId="S::marleen@pulsecath.onmicrosoft.com::bc701641-8ad0-49ad-afa5-a46631948e6e" providerId="AD" clId="Web-{33C82E81-8622-FDC5-CD12-8C8D090D62EC}" dt="2023-06-13T10:08:53.586" v="206"/>
          <pc:sldLayoutMkLst>
            <pc:docMk/>
            <pc:sldMasterMk cId="1183950697" sldId="2147483697"/>
            <pc:sldLayoutMk cId="1601910505" sldId="2147483706"/>
          </pc:sldLayoutMkLst>
        </pc:sldLayoutChg>
        <pc:sldLayoutChg chg="mod">
          <pc:chgData name="Marleen van Mastwijk" userId="S::marleen@pulsecath.onmicrosoft.com::bc701641-8ad0-49ad-afa5-a46631948e6e" providerId="AD" clId="Web-{33C82E81-8622-FDC5-CD12-8C8D090D62EC}" dt="2023-06-13T10:08:53.586" v="206"/>
          <pc:sldLayoutMkLst>
            <pc:docMk/>
            <pc:sldMasterMk cId="1183950697" sldId="2147483697"/>
            <pc:sldLayoutMk cId="2501737249" sldId="2147483707"/>
          </pc:sldLayoutMkLst>
        </pc:sldLayoutChg>
      </pc:sldMasterChg>
    </pc:docChg>
  </pc:docChgLst>
  <pc:docChgLst>
    <pc:chgData name="Ron Malchin" userId="b5427d66-3c8c-417a-8cf6-f1055365cf8b" providerId="ADAL" clId="{8E6B1CBF-3C32-403B-8641-2C517B115EC6}"/>
    <pc:docChg chg="undo redo custSel addSld delSld modSld sldOrd delMainMaster modSection">
      <pc:chgData name="Ron Malchin" userId="b5427d66-3c8c-417a-8cf6-f1055365cf8b" providerId="ADAL" clId="{8E6B1CBF-3C32-403B-8641-2C517B115EC6}" dt="2023-06-09T10:45:53.089" v="657" actId="478"/>
      <pc:docMkLst>
        <pc:docMk/>
      </pc:docMkLst>
      <pc:sldChg chg="addSp delSp modSp add del mod ord modClrScheme chgLayout">
        <pc:chgData name="Ron Malchin" userId="b5427d66-3c8c-417a-8cf6-f1055365cf8b" providerId="ADAL" clId="{8E6B1CBF-3C32-403B-8641-2C517B115EC6}" dt="2023-06-09T09:43:33.022" v="50" actId="47"/>
        <pc:sldMkLst>
          <pc:docMk/>
          <pc:sldMk cId="2580877834" sldId="258"/>
        </pc:sldMkLst>
        <pc:spChg chg="add del mod ord">
          <ac:chgData name="Ron Malchin" userId="b5427d66-3c8c-417a-8cf6-f1055365cf8b" providerId="ADAL" clId="{8E6B1CBF-3C32-403B-8641-2C517B115EC6}" dt="2023-06-09T09:41:31.531" v="23" actId="700"/>
          <ac:spMkLst>
            <pc:docMk/>
            <pc:sldMk cId="2580877834" sldId="258"/>
            <ac:spMk id="2" creationId="{7E05D5F8-653A-D42C-969F-94C773C15C6B}"/>
          </ac:spMkLst>
        </pc:spChg>
        <pc:spChg chg="add del mod ord">
          <ac:chgData name="Ron Malchin" userId="b5427d66-3c8c-417a-8cf6-f1055365cf8b" providerId="ADAL" clId="{8E6B1CBF-3C32-403B-8641-2C517B115EC6}" dt="2023-06-09T09:41:31.531" v="23" actId="700"/>
          <ac:spMkLst>
            <pc:docMk/>
            <pc:sldMk cId="2580877834" sldId="258"/>
            <ac:spMk id="5" creationId="{95AABCAC-A7A3-2AAA-B3B4-F2759588CF33}"/>
          </ac:spMkLst>
        </pc:spChg>
        <pc:spChg chg="add mod ord">
          <ac:chgData name="Ron Malchin" userId="b5427d66-3c8c-417a-8cf6-f1055365cf8b" providerId="ADAL" clId="{8E6B1CBF-3C32-403B-8641-2C517B115EC6}" dt="2023-06-09T09:41:52.430" v="25" actId="700"/>
          <ac:spMkLst>
            <pc:docMk/>
            <pc:sldMk cId="2580877834" sldId="258"/>
            <ac:spMk id="6" creationId="{DFE36508-4047-B52A-E140-12B8FD979C8E}"/>
          </ac:spMkLst>
        </pc:spChg>
        <pc:spChg chg="add del mod ord">
          <ac:chgData name="Ron Malchin" userId="b5427d66-3c8c-417a-8cf6-f1055365cf8b" providerId="ADAL" clId="{8E6B1CBF-3C32-403B-8641-2C517B115EC6}" dt="2023-06-09T09:42:52.679" v="46" actId="478"/>
          <ac:spMkLst>
            <pc:docMk/>
            <pc:sldMk cId="2580877834" sldId="258"/>
            <ac:spMk id="10" creationId="{DB407FA2-8748-D5FD-FC7E-30666D53E0E7}"/>
          </ac:spMkLst>
        </pc:spChg>
      </pc:sldChg>
      <pc:sldChg chg="addSp delSp modSp add del mod ord modClrScheme chgLayout">
        <pc:chgData name="Ron Malchin" userId="b5427d66-3c8c-417a-8cf6-f1055365cf8b" providerId="ADAL" clId="{8E6B1CBF-3C32-403B-8641-2C517B115EC6}" dt="2023-06-09T09:41:35.693" v="24" actId="47"/>
        <pc:sldMkLst>
          <pc:docMk/>
          <pc:sldMk cId="0" sldId="267"/>
        </pc:sldMkLst>
        <pc:spChg chg="add del mod ord">
          <ac:chgData name="Ron Malchin" userId="b5427d66-3c8c-417a-8cf6-f1055365cf8b" providerId="ADAL" clId="{8E6B1CBF-3C32-403B-8641-2C517B115EC6}" dt="2023-06-09T09:41:31.531" v="23" actId="700"/>
          <ac:spMkLst>
            <pc:docMk/>
            <pc:sldMk cId="0" sldId="267"/>
            <ac:spMk id="2" creationId="{0457499F-1C44-2C12-C264-9DCFC1D1E78D}"/>
          </ac:spMkLst>
        </pc:spChg>
        <pc:spChg chg="mod ord">
          <ac:chgData name="Ron Malchin" userId="b5427d66-3c8c-417a-8cf6-f1055365cf8b" providerId="ADAL" clId="{8E6B1CBF-3C32-403B-8641-2C517B115EC6}" dt="2023-06-09T09:41:31.531" v="23" actId="700"/>
          <ac:spMkLst>
            <pc:docMk/>
            <pc:sldMk cId="0" sldId="267"/>
            <ac:spMk id="3" creationId="{57A20EFC-D7E5-412A-BB2C-721D42594694}"/>
          </ac:spMkLst>
        </pc:spChg>
        <pc:spChg chg="add del mod ord">
          <ac:chgData name="Ron Malchin" userId="b5427d66-3c8c-417a-8cf6-f1055365cf8b" providerId="ADAL" clId="{8E6B1CBF-3C32-403B-8641-2C517B115EC6}" dt="2023-06-09T09:41:31.531" v="23" actId="700"/>
          <ac:spMkLst>
            <pc:docMk/>
            <pc:sldMk cId="0" sldId="267"/>
            <ac:spMk id="5" creationId="{32298716-F75E-F3F1-B038-D43181D0AD8F}"/>
          </ac:spMkLst>
        </pc:spChg>
      </pc:sldChg>
      <pc:sldChg chg="addSp modSp mod modClrScheme chgLayout">
        <pc:chgData name="Ron Malchin" userId="b5427d66-3c8c-417a-8cf6-f1055365cf8b" providerId="ADAL" clId="{8E6B1CBF-3C32-403B-8641-2C517B115EC6}" dt="2023-06-09T09:41:52.430" v="25" actId="700"/>
        <pc:sldMkLst>
          <pc:docMk/>
          <pc:sldMk cId="2176243428" sldId="288"/>
        </pc:sldMkLst>
        <pc:spChg chg="mod ord">
          <ac:chgData name="Ron Malchin" userId="b5427d66-3c8c-417a-8cf6-f1055365cf8b" providerId="ADAL" clId="{8E6B1CBF-3C32-403B-8641-2C517B115EC6}" dt="2023-06-09T09:41:52.430" v="25" actId="700"/>
          <ac:spMkLst>
            <pc:docMk/>
            <pc:sldMk cId="2176243428" sldId="288"/>
            <ac:spMk id="2" creationId="{97E2B9C6-C54A-96EB-27AB-93203E59F672}"/>
          </ac:spMkLst>
        </pc:spChg>
        <pc:spChg chg="add mod ord">
          <ac:chgData name="Ron Malchin" userId="b5427d66-3c8c-417a-8cf6-f1055365cf8b" providerId="ADAL" clId="{8E6B1CBF-3C32-403B-8641-2C517B115EC6}" dt="2023-06-09T09:41:52.430" v="25" actId="700"/>
          <ac:spMkLst>
            <pc:docMk/>
            <pc:sldMk cId="2176243428" sldId="288"/>
            <ac:spMk id="3" creationId="{3CB29BC7-F5E7-4647-5620-E4F0F4AF8AD4}"/>
          </ac:spMkLst>
        </pc:spChg>
      </pc:sldChg>
      <pc:sldChg chg="modSp mod modClrScheme chgLayout">
        <pc:chgData name="Ron Malchin" userId="b5427d66-3c8c-417a-8cf6-f1055365cf8b" providerId="ADAL" clId="{8E6B1CBF-3C32-403B-8641-2C517B115EC6}" dt="2023-06-09T09:41:52.430" v="25" actId="700"/>
        <pc:sldMkLst>
          <pc:docMk/>
          <pc:sldMk cId="3623242834" sldId="302"/>
        </pc:sldMkLst>
        <pc:spChg chg="mod ord">
          <ac:chgData name="Ron Malchin" userId="b5427d66-3c8c-417a-8cf6-f1055365cf8b" providerId="ADAL" clId="{8E6B1CBF-3C32-403B-8641-2C517B115EC6}" dt="2023-06-09T09:41:52.430" v="25" actId="700"/>
          <ac:spMkLst>
            <pc:docMk/>
            <pc:sldMk cId="3623242834" sldId="302"/>
            <ac:spMk id="2" creationId="{99C9D920-D772-1184-CA4B-5852D694E744}"/>
          </ac:spMkLst>
        </pc:spChg>
        <pc:spChg chg="mod ord">
          <ac:chgData name="Ron Malchin" userId="b5427d66-3c8c-417a-8cf6-f1055365cf8b" providerId="ADAL" clId="{8E6B1CBF-3C32-403B-8641-2C517B115EC6}" dt="2023-06-09T09:41:52.430" v="25" actId="700"/>
          <ac:spMkLst>
            <pc:docMk/>
            <pc:sldMk cId="3623242834" sldId="302"/>
            <ac:spMk id="3" creationId="{1FBE8011-C4C5-E3E1-F549-614F7413B212}"/>
          </ac:spMkLst>
        </pc:spChg>
      </pc:sldChg>
      <pc:sldChg chg="addSp modSp mod modClrScheme chgLayout">
        <pc:chgData name="Ron Malchin" userId="b5427d66-3c8c-417a-8cf6-f1055365cf8b" providerId="ADAL" clId="{8E6B1CBF-3C32-403B-8641-2C517B115EC6}" dt="2023-06-09T09:41:52.430" v="25" actId="700"/>
        <pc:sldMkLst>
          <pc:docMk/>
          <pc:sldMk cId="3907060665" sldId="303"/>
        </pc:sldMkLst>
        <pc:spChg chg="mod ord">
          <ac:chgData name="Ron Malchin" userId="b5427d66-3c8c-417a-8cf6-f1055365cf8b" providerId="ADAL" clId="{8E6B1CBF-3C32-403B-8641-2C517B115EC6}" dt="2023-06-09T09:41:52.430" v="25" actId="700"/>
          <ac:spMkLst>
            <pc:docMk/>
            <pc:sldMk cId="3907060665" sldId="303"/>
            <ac:spMk id="2" creationId="{EC0A9596-89A4-5852-20BB-32ED64ED5D5E}"/>
          </ac:spMkLst>
        </pc:spChg>
        <pc:spChg chg="add mod ord">
          <ac:chgData name="Ron Malchin" userId="b5427d66-3c8c-417a-8cf6-f1055365cf8b" providerId="ADAL" clId="{8E6B1CBF-3C32-403B-8641-2C517B115EC6}" dt="2023-06-09T09:41:52.430" v="25" actId="700"/>
          <ac:spMkLst>
            <pc:docMk/>
            <pc:sldMk cId="3907060665" sldId="303"/>
            <ac:spMk id="3" creationId="{04B5642E-6204-99FF-C2E3-5F082BC50D1B}"/>
          </ac:spMkLst>
        </pc:spChg>
      </pc:sldChg>
      <pc:sldChg chg="addSp modSp mod modClrScheme chgLayout">
        <pc:chgData name="Ron Malchin" userId="b5427d66-3c8c-417a-8cf6-f1055365cf8b" providerId="ADAL" clId="{8E6B1CBF-3C32-403B-8641-2C517B115EC6}" dt="2023-06-09T09:41:52.430" v="25" actId="700"/>
        <pc:sldMkLst>
          <pc:docMk/>
          <pc:sldMk cId="1699273555" sldId="304"/>
        </pc:sldMkLst>
        <pc:spChg chg="mod ord">
          <ac:chgData name="Ron Malchin" userId="b5427d66-3c8c-417a-8cf6-f1055365cf8b" providerId="ADAL" clId="{8E6B1CBF-3C32-403B-8641-2C517B115EC6}" dt="2023-06-09T09:41:52.430" v="25" actId="700"/>
          <ac:spMkLst>
            <pc:docMk/>
            <pc:sldMk cId="1699273555" sldId="304"/>
            <ac:spMk id="2" creationId="{4D9CBE37-D749-8F57-70A7-0D7001D1BE80}"/>
          </ac:spMkLst>
        </pc:spChg>
        <pc:spChg chg="add mod ord">
          <ac:chgData name="Ron Malchin" userId="b5427d66-3c8c-417a-8cf6-f1055365cf8b" providerId="ADAL" clId="{8E6B1CBF-3C32-403B-8641-2C517B115EC6}" dt="2023-06-09T09:41:52.430" v="25" actId="700"/>
          <ac:spMkLst>
            <pc:docMk/>
            <pc:sldMk cId="1699273555" sldId="304"/>
            <ac:spMk id="3" creationId="{30E6BC63-48B3-4EF0-6E2E-5AED9F251B08}"/>
          </ac:spMkLst>
        </pc:spChg>
      </pc:sldChg>
      <pc:sldChg chg="modSp mod modClrScheme chgLayout">
        <pc:chgData name="Ron Malchin" userId="b5427d66-3c8c-417a-8cf6-f1055365cf8b" providerId="ADAL" clId="{8E6B1CBF-3C32-403B-8641-2C517B115EC6}" dt="2023-06-09T09:41:52.777" v="38" actId="27636"/>
        <pc:sldMkLst>
          <pc:docMk/>
          <pc:sldMk cId="2338085129" sldId="305"/>
        </pc:sldMkLst>
        <pc:spChg chg="mod ord">
          <ac:chgData name="Ron Malchin" userId="b5427d66-3c8c-417a-8cf6-f1055365cf8b" providerId="ADAL" clId="{8E6B1CBF-3C32-403B-8641-2C517B115EC6}" dt="2023-06-09T09:41:52.430" v="25" actId="700"/>
          <ac:spMkLst>
            <pc:docMk/>
            <pc:sldMk cId="2338085129" sldId="305"/>
            <ac:spMk id="2" creationId="{E5FF7230-14F0-8DD8-D9BA-702CAA390F07}"/>
          </ac:spMkLst>
        </pc:spChg>
        <pc:spChg chg="mod ord">
          <ac:chgData name="Ron Malchin" userId="b5427d66-3c8c-417a-8cf6-f1055365cf8b" providerId="ADAL" clId="{8E6B1CBF-3C32-403B-8641-2C517B115EC6}" dt="2023-06-09T09:41:52.777" v="38" actId="27636"/>
          <ac:spMkLst>
            <pc:docMk/>
            <pc:sldMk cId="2338085129" sldId="305"/>
            <ac:spMk id="11" creationId="{90172FE6-52D5-ABCF-738E-70DDA400FF58}"/>
          </ac:spMkLst>
        </pc:spChg>
      </pc:sldChg>
      <pc:sldChg chg="addSp modSp mod modClrScheme chgLayout">
        <pc:chgData name="Ron Malchin" userId="b5427d66-3c8c-417a-8cf6-f1055365cf8b" providerId="ADAL" clId="{8E6B1CBF-3C32-403B-8641-2C517B115EC6}" dt="2023-06-09T09:41:52.430" v="25" actId="700"/>
        <pc:sldMkLst>
          <pc:docMk/>
          <pc:sldMk cId="1060117813" sldId="306"/>
        </pc:sldMkLst>
        <pc:spChg chg="mod ord">
          <ac:chgData name="Ron Malchin" userId="b5427d66-3c8c-417a-8cf6-f1055365cf8b" providerId="ADAL" clId="{8E6B1CBF-3C32-403B-8641-2C517B115EC6}" dt="2023-06-09T09:41:52.430" v="25" actId="700"/>
          <ac:spMkLst>
            <pc:docMk/>
            <pc:sldMk cId="1060117813" sldId="306"/>
            <ac:spMk id="2" creationId="{3E25F87D-69EC-B1B5-B806-B8ABCCDBD1DE}"/>
          </ac:spMkLst>
        </pc:spChg>
        <pc:spChg chg="add mod ord">
          <ac:chgData name="Ron Malchin" userId="b5427d66-3c8c-417a-8cf6-f1055365cf8b" providerId="ADAL" clId="{8E6B1CBF-3C32-403B-8641-2C517B115EC6}" dt="2023-06-09T09:41:52.430" v="25" actId="700"/>
          <ac:spMkLst>
            <pc:docMk/>
            <pc:sldMk cId="1060117813" sldId="306"/>
            <ac:spMk id="3" creationId="{ADBFABD7-DB99-11B1-FFAA-D98796E0EE79}"/>
          </ac:spMkLst>
        </pc:spChg>
      </pc:sldChg>
      <pc:sldChg chg="addSp modSp mod modClrScheme chgLayout">
        <pc:chgData name="Ron Malchin" userId="b5427d66-3c8c-417a-8cf6-f1055365cf8b" providerId="ADAL" clId="{8E6B1CBF-3C32-403B-8641-2C517B115EC6}" dt="2023-06-09T09:41:52.430" v="25" actId="700"/>
        <pc:sldMkLst>
          <pc:docMk/>
          <pc:sldMk cId="1835519642" sldId="307"/>
        </pc:sldMkLst>
        <pc:spChg chg="mod ord">
          <ac:chgData name="Ron Malchin" userId="b5427d66-3c8c-417a-8cf6-f1055365cf8b" providerId="ADAL" clId="{8E6B1CBF-3C32-403B-8641-2C517B115EC6}" dt="2023-06-09T09:41:52.430" v="25" actId="700"/>
          <ac:spMkLst>
            <pc:docMk/>
            <pc:sldMk cId="1835519642" sldId="307"/>
            <ac:spMk id="2" creationId="{85A2A9F8-280C-93D6-0234-0187CEC5009C}"/>
          </ac:spMkLst>
        </pc:spChg>
        <pc:spChg chg="add mod ord">
          <ac:chgData name="Ron Malchin" userId="b5427d66-3c8c-417a-8cf6-f1055365cf8b" providerId="ADAL" clId="{8E6B1CBF-3C32-403B-8641-2C517B115EC6}" dt="2023-06-09T09:41:52.430" v="25" actId="700"/>
          <ac:spMkLst>
            <pc:docMk/>
            <pc:sldMk cId="1835519642" sldId="307"/>
            <ac:spMk id="3" creationId="{D96E9355-91F2-6154-5946-A6713EEA1970}"/>
          </ac:spMkLst>
        </pc:spChg>
      </pc:sldChg>
      <pc:sldChg chg="addSp modSp mod modClrScheme chgLayout">
        <pc:chgData name="Ron Malchin" userId="b5427d66-3c8c-417a-8cf6-f1055365cf8b" providerId="ADAL" clId="{8E6B1CBF-3C32-403B-8641-2C517B115EC6}" dt="2023-06-09T09:41:52.430" v="25" actId="700"/>
        <pc:sldMkLst>
          <pc:docMk/>
          <pc:sldMk cId="4190649083" sldId="308"/>
        </pc:sldMkLst>
        <pc:spChg chg="mod ord">
          <ac:chgData name="Ron Malchin" userId="b5427d66-3c8c-417a-8cf6-f1055365cf8b" providerId="ADAL" clId="{8E6B1CBF-3C32-403B-8641-2C517B115EC6}" dt="2023-06-09T09:41:52.430" v="25" actId="700"/>
          <ac:spMkLst>
            <pc:docMk/>
            <pc:sldMk cId="4190649083" sldId="308"/>
            <ac:spMk id="2" creationId="{6FC4ED04-F196-4A5E-4FB0-39AA778AEDA3}"/>
          </ac:spMkLst>
        </pc:spChg>
        <pc:spChg chg="add mod ord">
          <ac:chgData name="Ron Malchin" userId="b5427d66-3c8c-417a-8cf6-f1055365cf8b" providerId="ADAL" clId="{8E6B1CBF-3C32-403B-8641-2C517B115EC6}" dt="2023-06-09T09:41:52.430" v="25" actId="700"/>
          <ac:spMkLst>
            <pc:docMk/>
            <pc:sldMk cId="4190649083" sldId="308"/>
            <ac:spMk id="3" creationId="{DF8A9DB6-E149-6813-8A81-71D42D6F1179}"/>
          </ac:spMkLst>
        </pc:spChg>
      </pc:sldChg>
      <pc:sldChg chg="addSp modSp mod modClrScheme chgLayout">
        <pc:chgData name="Ron Malchin" userId="b5427d66-3c8c-417a-8cf6-f1055365cf8b" providerId="ADAL" clId="{8E6B1CBF-3C32-403B-8641-2C517B115EC6}" dt="2023-06-09T09:41:52.430" v="25" actId="700"/>
        <pc:sldMkLst>
          <pc:docMk/>
          <pc:sldMk cId="1824181644" sldId="309"/>
        </pc:sldMkLst>
        <pc:spChg chg="mod ord">
          <ac:chgData name="Ron Malchin" userId="b5427d66-3c8c-417a-8cf6-f1055365cf8b" providerId="ADAL" clId="{8E6B1CBF-3C32-403B-8641-2C517B115EC6}" dt="2023-06-09T09:41:52.430" v="25" actId="700"/>
          <ac:spMkLst>
            <pc:docMk/>
            <pc:sldMk cId="1824181644" sldId="309"/>
            <ac:spMk id="2" creationId="{DE980FE6-A3F6-17C9-AE16-22F74FD39913}"/>
          </ac:spMkLst>
        </pc:spChg>
        <pc:spChg chg="add mod ord">
          <ac:chgData name="Ron Malchin" userId="b5427d66-3c8c-417a-8cf6-f1055365cf8b" providerId="ADAL" clId="{8E6B1CBF-3C32-403B-8641-2C517B115EC6}" dt="2023-06-09T09:41:52.430" v="25" actId="700"/>
          <ac:spMkLst>
            <pc:docMk/>
            <pc:sldMk cId="1824181644" sldId="309"/>
            <ac:spMk id="3" creationId="{95828960-675B-1E12-357F-D6B28BED134C}"/>
          </ac:spMkLst>
        </pc:spChg>
      </pc:sldChg>
      <pc:sldChg chg="modSp mod modClrScheme chgLayout">
        <pc:chgData name="Ron Malchin" userId="b5427d66-3c8c-417a-8cf6-f1055365cf8b" providerId="ADAL" clId="{8E6B1CBF-3C32-403B-8641-2C517B115EC6}" dt="2023-06-09T09:41:52.808" v="39" actId="27636"/>
        <pc:sldMkLst>
          <pc:docMk/>
          <pc:sldMk cId="3924765209" sldId="310"/>
        </pc:sldMkLst>
        <pc:spChg chg="mod ord">
          <ac:chgData name="Ron Malchin" userId="b5427d66-3c8c-417a-8cf6-f1055365cf8b" providerId="ADAL" clId="{8E6B1CBF-3C32-403B-8641-2C517B115EC6}" dt="2023-06-09T09:41:52.430" v="25" actId="700"/>
          <ac:spMkLst>
            <pc:docMk/>
            <pc:sldMk cId="3924765209" sldId="310"/>
            <ac:spMk id="2" creationId="{DF6631B6-92F2-4CCA-FF79-4E4E9FAD0E56}"/>
          </ac:spMkLst>
        </pc:spChg>
        <pc:spChg chg="mod ord">
          <ac:chgData name="Ron Malchin" userId="b5427d66-3c8c-417a-8cf6-f1055365cf8b" providerId="ADAL" clId="{8E6B1CBF-3C32-403B-8641-2C517B115EC6}" dt="2023-06-09T09:41:52.808" v="39" actId="27636"/>
          <ac:spMkLst>
            <pc:docMk/>
            <pc:sldMk cId="3924765209" sldId="310"/>
            <ac:spMk id="6" creationId="{BD18C939-29DC-0A87-94A8-CF448D480D4E}"/>
          </ac:spMkLst>
        </pc:spChg>
      </pc:sldChg>
      <pc:sldChg chg="modSp mod modClrScheme chgLayout">
        <pc:chgData name="Ron Malchin" userId="b5427d66-3c8c-417a-8cf6-f1055365cf8b" providerId="ADAL" clId="{8E6B1CBF-3C32-403B-8641-2C517B115EC6}" dt="2023-06-09T09:41:52.430" v="25" actId="700"/>
        <pc:sldMkLst>
          <pc:docMk/>
          <pc:sldMk cId="3125871039" sldId="311"/>
        </pc:sldMkLst>
        <pc:spChg chg="mod ord">
          <ac:chgData name="Ron Malchin" userId="b5427d66-3c8c-417a-8cf6-f1055365cf8b" providerId="ADAL" clId="{8E6B1CBF-3C32-403B-8641-2C517B115EC6}" dt="2023-06-09T09:41:52.430" v="25" actId="700"/>
          <ac:spMkLst>
            <pc:docMk/>
            <pc:sldMk cId="3125871039" sldId="311"/>
            <ac:spMk id="2" creationId="{53E09747-AC26-082E-12B7-5D6E0575D4C0}"/>
          </ac:spMkLst>
        </pc:spChg>
        <pc:graphicFrameChg chg="mod ord">
          <ac:chgData name="Ron Malchin" userId="b5427d66-3c8c-417a-8cf6-f1055365cf8b" providerId="ADAL" clId="{8E6B1CBF-3C32-403B-8641-2C517B115EC6}" dt="2023-06-09T09:41:52.430" v="25" actId="700"/>
          <ac:graphicFrameMkLst>
            <pc:docMk/>
            <pc:sldMk cId="3125871039" sldId="311"/>
            <ac:graphicFrameMk id="5" creationId="{AD4A86F0-51A2-08B1-61AF-09C4BDC6C9A8}"/>
          </ac:graphicFrameMkLst>
        </pc:graphicFrameChg>
      </pc:sldChg>
      <pc:sldChg chg="addSp modSp mod modClrScheme chgLayout">
        <pc:chgData name="Ron Malchin" userId="b5427d66-3c8c-417a-8cf6-f1055365cf8b" providerId="ADAL" clId="{8E6B1CBF-3C32-403B-8641-2C517B115EC6}" dt="2023-06-09T09:41:52.430" v="25" actId="700"/>
        <pc:sldMkLst>
          <pc:docMk/>
          <pc:sldMk cId="454128968" sldId="312"/>
        </pc:sldMkLst>
        <pc:spChg chg="mod ord">
          <ac:chgData name="Ron Malchin" userId="b5427d66-3c8c-417a-8cf6-f1055365cf8b" providerId="ADAL" clId="{8E6B1CBF-3C32-403B-8641-2C517B115EC6}" dt="2023-06-09T09:41:52.430" v="25" actId="700"/>
          <ac:spMkLst>
            <pc:docMk/>
            <pc:sldMk cId="454128968" sldId="312"/>
            <ac:spMk id="2" creationId="{E8FD3E17-BCFB-EE27-58E5-EDF68E46BC70}"/>
          </ac:spMkLst>
        </pc:spChg>
        <pc:spChg chg="add mod ord">
          <ac:chgData name="Ron Malchin" userId="b5427d66-3c8c-417a-8cf6-f1055365cf8b" providerId="ADAL" clId="{8E6B1CBF-3C32-403B-8641-2C517B115EC6}" dt="2023-06-09T09:41:52.430" v="25" actId="700"/>
          <ac:spMkLst>
            <pc:docMk/>
            <pc:sldMk cId="454128968" sldId="312"/>
            <ac:spMk id="3" creationId="{26EFE31A-53D3-84E8-4D16-E8E56269635F}"/>
          </ac:spMkLst>
        </pc:spChg>
      </pc:sldChg>
      <pc:sldChg chg="addSp modSp mod modClrScheme chgLayout">
        <pc:chgData name="Ron Malchin" userId="b5427d66-3c8c-417a-8cf6-f1055365cf8b" providerId="ADAL" clId="{8E6B1CBF-3C32-403B-8641-2C517B115EC6}" dt="2023-06-09T09:41:52.430" v="25" actId="700"/>
        <pc:sldMkLst>
          <pc:docMk/>
          <pc:sldMk cId="3026638615" sldId="313"/>
        </pc:sldMkLst>
        <pc:spChg chg="mod ord">
          <ac:chgData name="Ron Malchin" userId="b5427d66-3c8c-417a-8cf6-f1055365cf8b" providerId="ADAL" clId="{8E6B1CBF-3C32-403B-8641-2C517B115EC6}" dt="2023-06-09T09:41:52.430" v="25" actId="700"/>
          <ac:spMkLst>
            <pc:docMk/>
            <pc:sldMk cId="3026638615" sldId="313"/>
            <ac:spMk id="2" creationId="{9A47A24E-C37D-E142-1F53-9FCDA90138FF}"/>
          </ac:spMkLst>
        </pc:spChg>
        <pc:spChg chg="add mod ord">
          <ac:chgData name="Ron Malchin" userId="b5427d66-3c8c-417a-8cf6-f1055365cf8b" providerId="ADAL" clId="{8E6B1CBF-3C32-403B-8641-2C517B115EC6}" dt="2023-06-09T09:41:52.430" v="25" actId="700"/>
          <ac:spMkLst>
            <pc:docMk/>
            <pc:sldMk cId="3026638615" sldId="313"/>
            <ac:spMk id="3" creationId="{5F25A998-49CC-00B2-88EF-F25F22EA30ED}"/>
          </ac:spMkLst>
        </pc:spChg>
      </pc:sldChg>
      <pc:sldChg chg="addSp delSp modSp add mod ord modClrScheme chgLayout">
        <pc:chgData name="Ron Malchin" userId="b5427d66-3c8c-417a-8cf6-f1055365cf8b" providerId="ADAL" clId="{8E6B1CBF-3C32-403B-8641-2C517B115EC6}" dt="2023-06-09T10:45:53.089" v="657" actId="478"/>
        <pc:sldMkLst>
          <pc:docMk/>
          <pc:sldMk cId="483351268" sldId="390"/>
        </pc:sldMkLst>
        <pc:spChg chg="mod ord">
          <ac:chgData name="Ron Malchin" userId="b5427d66-3c8c-417a-8cf6-f1055365cf8b" providerId="ADAL" clId="{8E6B1CBF-3C32-403B-8641-2C517B115EC6}" dt="2023-06-09T10:45:24.763" v="650" actId="700"/>
          <ac:spMkLst>
            <pc:docMk/>
            <pc:sldMk cId="483351268" sldId="390"/>
            <ac:spMk id="2" creationId="{F9561A30-F192-4074-9F96-AFBA3638109F}"/>
          </ac:spMkLst>
        </pc:spChg>
        <pc:spChg chg="add del mod ord">
          <ac:chgData name="Ron Malchin" userId="b5427d66-3c8c-417a-8cf6-f1055365cf8b" providerId="ADAL" clId="{8E6B1CBF-3C32-403B-8641-2C517B115EC6}" dt="2023-06-09T09:41:31.531" v="23" actId="700"/>
          <ac:spMkLst>
            <pc:docMk/>
            <pc:sldMk cId="483351268" sldId="390"/>
            <ac:spMk id="3" creationId="{6216B692-D651-CF4B-CAE4-683F8AD8FB5E}"/>
          </ac:spMkLst>
        </pc:spChg>
        <pc:spChg chg="add del mod ord">
          <ac:chgData name="Ron Malchin" userId="b5427d66-3c8c-417a-8cf6-f1055365cf8b" providerId="ADAL" clId="{8E6B1CBF-3C32-403B-8641-2C517B115EC6}" dt="2023-06-09T09:41:31.531" v="23" actId="700"/>
          <ac:spMkLst>
            <pc:docMk/>
            <pc:sldMk cId="483351268" sldId="390"/>
            <ac:spMk id="4" creationId="{A4838FB6-97DE-E29C-506B-284F785FE3AF}"/>
          </ac:spMkLst>
        </pc:spChg>
        <pc:spChg chg="add del mod ord">
          <ac:chgData name="Ron Malchin" userId="b5427d66-3c8c-417a-8cf6-f1055365cf8b" providerId="ADAL" clId="{8E6B1CBF-3C32-403B-8641-2C517B115EC6}" dt="2023-06-09T10:45:24.763" v="650" actId="700"/>
          <ac:spMkLst>
            <pc:docMk/>
            <pc:sldMk cId="483351268" sldId="390"/>
            <ac:spMk id="5" creationId="{0CFC132E-DC76-2D41-BE7D-E43ED37DD0F8}"/>
          </ac:spMkLst>
        </pc:spChg>
        <pc:spChg chg="add del mod ord">
          <ac:chgData name="Ron Malchin" userId="b5427d66-3c8c-417a-8cf6-f1055365cf8b" providerId="ADAL" clId="{8E6B1CBF-3C32-403B-8641-2C517B115EC6}" dt="2023-06-09T10:45:24.763" v="650" actId="700"/>
          <ac:spMkLst>
            <pc:docMk/>
            <pc:sldMk cId="483351268" sldId="390"/>
            <ac:spMk id="6" creationId="{C19C0302-A7ED-F216-BF63-FCB3DD3740E7}"/>
          </ac:spMkLst>
        </pc:spChg>
        <pc:spChg chg="add mod ord">
          <ac:chgData name="Ron Malchin" userId="b5427d66-3c8c-417a-8cf6-f1055365cf8b" providerId="ADAL" clId="{8E6B1CBF-3C32-403B-8641-2C517B115EC6}" dt="2023-06-09T10:45:49.789" v="656"/>
          <ac:spMkLst>
            <pc:docMk/>
            <pc:sldMk cId="483351268" sldId="390"/>
            <ac:spMk id="7" creationId="{A066C1DE-0CAD-722C-B45D-A7E9713D35EB}"/>
          </ac:spMkLst>
        </pc:spChg>
        <pc:spChg chg="add del mod ord">
          <ac:chgData name="Ron Malchin" userId="b5427d66-3c8c-417a-8cf6-f1055365cf8b" providerId="ADAL" clId="{8E6B1CBF-3C32-403B-8641-2C517B115EC6}" dt="2023-06-09T10:45:53.089" v="657" actId="478"/>
          <ac:spMkLst>
            <pc:docMk/>
            <pc:sldMk cId="483351268" sldId="390"/>
            <ac:spMk id="8" creationId="{568F6ED8-AC0D-2F0D-A9B1-E3353A299240}"/>
          </ac:spMkLst>
        </pc:spChg>
        <pc:spChg chg="del mod">
          <ac:chgData name="Ron Malchin" userId="b5427d66-3c8c-417a-8cf6-f1055365cf8b" providerId="ADAL" clId="{8E6B1CBF-3C32-403B-8641-2C517B115EC6}" dt="2023-06-09T10:45:47.691" v="655" actId="478"/>
          <ac:spMkLst>
            <pc:docMk/>
            <pc:sldMk cId="483351268" sldId="390"/>
            <ac:spMk id="4100" creationId="{00000000-0000-0000-0000-000000000000}"/>
          </ac:spMkLst>
        </pc:spChg>
        <pc:picChg chg="del">
          <ac:chgData name="Ron Malchin" userId="b5427d66-3c8c-417a-8cf6-f1055365cf8b" providerId="ADAL" clId="{8E6B1CBF-3C32-403B-8641-2C517B115EC6}" dt="2023-06-09T10:45:26.563" v="651" actId="478"/>
          <ac:picMkLst>
            <pc:docMk/>
            <pc:sldMk cId="483351268" sldId="390"/>
            <ac:picMk id="4098" creationId="{00000000-0000-0000-0000-000000000000}"/>
          </ac:picMkLst>
        </pc:picChg>
      </pc:sldChg>
      <pc:sldChg chg="addSp delSp modSp add del mod ord modClrScheme chgLayout">
        <pc:chgData name="Ron Malchin" userId="b5427d66-3c8c-417a-8cf6-f1055365cf8b" providerId="ADAL" clId="{8E6B1CBF-3C32-403B-8641-2C517B115EC6}" dt="2023-06-09T09:58:47.149" v="292" actId="47"/>
        <pc:sldMkLst>
          <pc:docMk/>
          <pc:sldMk cId="2778008925" sldId="437"/>
        </pc:sldMkLst>
        <pc:spChg chg="add del mod ord">
          <ac:chgData name="Ron Malchin" userId="b5427d66-3c8c-417a-8cf6-f1055365cf8b" providerId="ADAL" clId="{8E6B1CBF-3C32-403B-8641-2C517B115EC6}" dt="2023-06-09T09:41:31.531" v="23" actId="700"/>
          <ac:spMkLst>
            <pc:docMk/>
            <pc:sldMk cId="2778008925" sldId="437"/>
            <ac:spMk id="2" creationId="{D34E556B-CFEC-F580-80C5-8F6A662C71F3}"/>
          </ac:spMkLst>
        </pc:spChg>
        <pc:spChg chg="mod ord">
          <ac:chgData name="Ron Malchin" userId="b5427d66-3c8c-417a-8cf6-f1055365cf8b" providerId="ADAL" clId="{8E6B1CBF-3C32-403B-8641-2C517B115EC6}" dt="2023-06-09T09:41:52.430" v="25" actId="700"/>
          <ac:spMkLst>
            <pc:docMk/>
            <pc:sldMk cId="2778008925" sldId="437"/>
            <ac:spMk id="3" creationId="{FF25ED80-062B-48A8-B110-E8537C491AC6}"/>
          </ac:spMkLst>
        </pc:spChg>
        <pc:spChg chg="mod ord">
          <ac:chgData name="Ron Malchin" userId="b5427d66-3c8c-417a-8cf6-f1055365cf8b" providerId="ADAL" clId="{8E6B1CBF-3C32-403B-8641-2C517B115EC6}" dt="2023-06-09T09:41:52.430" v="25" actId="700"/>
          <ac:spMkLst>
            <pc:docMk/>
            <pc:sldMk cId="2778008925" sldId="437"/>
            <ac:spMk id="4" creationId="{D80D87E1-8234-4637-B3CC-5EF6149930BA}"/>
          </ac:spMkLst>
        </pc:spChg>
        <pc:spChg chg="add mod ord">
          <ac:chgData name="Ron Malchin" userId="b5427d66-3c8c-417a-8cf6-f1055365cf8b" providerId="ADAL" clId="{8E6B1CBF-3C32-403B-8641-2C517B115EC6}" dt="2023-06-09T09:41:52.430" v="25" actId="700"/>
          <ac:spMkLst>
            <pc:docMk/>
            <pc:sldMk cId="2778008925" sldId="437"/>
            <ac:spMk id="5" creationId="{1B24D070-8C33-E724-DD39-6B35E2E21B2D}"/>
          </ac:spMkLst>
        </pc:spChg>
        <pc:picChg chg="mod ord">
          <ac:chgData name="Ron Malchin" userId="b5427d66-3c8c-417a-8cf6-f1055365cf8b" providerId="ADAL" clId="{8E6B1CBF-3C32-403B-8641-2C517B115EC6}" dt="2023-06-09T09:41:52.430" v="25" actId="700"/>
          <ac:picMkLst>
            <pc:docMk/>
            <pc:sldMk cId="2778008925" sldId="437"/>
            <ac:picMk id="13" creationId="{3E96F086-F03D-4EC3-A5A5-AE147DBF166A}"/>
          </ac:picMkLst>
        </pc:picChg>
      </pc:sldChg>
      <pc:sldChg chg="addSp delSp modSp add mod ord modClrScheme chgLayout">
        <pc:chgData name="Ron Malchin" userId="b5427d66-3c8c-417a-8cf6-f1055365cf8b" providerId="ADAL" clId="{8E6B1CBF-3C32-403B-8641-2C517B115EC6}" dt="2023-06-09T09:49:40.230" v="100" actId="20577"/>
        <pc:sldMkLst>
          <pc:docMk/>
          <pc:sldMk cId="755613757" sldId="438"/>
        </pc:sldMkLst>
        <pc:spChg chg="mod">
          <ac:chgData name="Ron Malchin" userId="b5427d66-3c8c-417a-8cf6-f1055365cf8b" providerId="ADAL" clId="{8E6B1CBF-3C32-403B-8641-2C517B115EC6}" dt="2023-06-09T09:46:45.385" v="81" actId="1076"/>
          <ac:spMkLst>
            <pc:docMk/>
            <pc:sldMk cId="755613757" sldId="438"/>
            <ac:spMk id="2" creationId="{26CD7E11-C852-B501-28C4-13F800CD4D5A}"/>
          </ac:spMkLst>
        </pc:spChg>
        <pc:spChg chg="mod ord">
          <ac:chgData name="Ron Malchin" userId="b5427d66-3c8c-417a-8cf6-f1055365cf8b" providerId="ADAL" clId="{8E6B1CBF-3C32-403B-8641-2C517B115EC6}" dt="2023-06-09T09:49:40.230" v="100" actId="20577"/>
          <ac:spMkLst>
            <pc:docMk/>
            <pc:sldMk cId="755613757" sldId="438"/>
            <ac:spMk id="3" creationId="{F738CA05-49C4-41C0-B399-12A25077CEAB}"/>
          </ac:spMkLst>
        </pc:spChg>
        <pc:spChg chg="mod ord">
          <ac:chgData name="Ron Malchin" userId="b5427d66-3c8c-417a-8cf6-f1055365cf8b" providerId="ADAL" clId="{8E6B1CBF-3C32-403B-8641-2C517B115EC6}" dt="2023-06-09T09:41:52.430" v="25" actId="700"/>
          <ac:spMkLst>
            <pc:docMk/>
            <pc:sldMk cId="755613757" sldId="438"/>
            <ac:spMk id="4" creationId="{D8CF47A6-D7FB-470C-9348-7C00BA2EBAE9}"/>
          </ac:spMkLst>
        </pc:spChg>
        <pc:spChg chg="del mod">
          <ac:chgData name="Ron Malchin" userId="b5427d66-3c8c-417a-8cf6-f1055365cf8b" providerId="ADAL" clId="{8E6B1CBF-3C32-403B-8641-2C517B115EC6}" dt="2023-06-09T09:43:57.507" v="55" actId="478"/>
          <ac:spMkLst>
            <pc:docMk/>
            <pc:sldMk cId="755613757" sldId="438"/>
            <ac:spMk id="5" creationId="{554B1EFE-8D78-4D50-AE83-944D203EA28C}"/>
          </ac:spMkLst>
        </pc:spChg>
        <pc:spChg chg="add del mod ord">
          <ac:chgData name="Ron Malchin" userId="b5427d66-3c8c-417a-8cf6-f1055365cf8b" providerId="ADAL" clId="{8E6B1CBF-3C32-403B-8641-2C517B115EC6}" dt="2023-06-09T09:41:31.531" v="23" actId="700"/>
          <ac:spMkLst>
            <pc:docMk/>
            <pc:sldMk cId="755613757" sldId="438"/>
            <ac:spMk id="6" creationId="{0F7E2AB5-945F-65FD-70F7-FFABD9811CD3}"/>
          </ac:spMkLst>
        </pc:spChg>
        <pc:spChg chg="add mod ord">
          <ac:chgData name="Ron Malchin" userId="b5427d66-3c8c-417a-8cf6-f1055365cf8b" providerId="ADAL" clId="{8E6B1CBF-3C32-403B-8641-2C517B115EC6}" dt="2023-06-09T09:44:08.905" v="58" actId="20577"/>
          <ac:spMkLst>
            <pc:docMk/>
            <pc:sldMk cId="755613757" sldId="438"/>
            <ac:spMk id="7" creationId="{AF497F26-8350-D734-7B7A-4615EF432FF5}"/>
          </ac:spMkLst>
        </pc:spChg>
        <pc:spChg chg="mod">
          <ac:chgData name="Ron Malchin" userId="b5427d66-3c8c-417a-8cf6-f1055365cf8b" providerId="ADAL" clId="{8E6B1CBF-3C32-403B-8641-2C517B115EC6}" dt="2023-06-09T09:46:45.385" v="81" actId="1076"/>
          <ac:spMkLst>
            <pc:docMk/>
            <pc:sldMk cId="755613757" sldId="438"/>
            <ac:spMk id="10" creationId="{BC877253-2FC4-4DF7-B306-0FBDEC052674}"/>
          </ac:spMkLst>
        </pc:spChg>
        <pc:graphicFrameChg chg="mod">
          <ac:chgData name="Ron Malchin" userId="b5427d66-3c8c-417a-8cf6-f1055365cf8b" providerId="ADAL" clId="{8E6B1CBF-3C32-403B-8641-2C517B115EC6}" dt="2023-06-09T09:49:11.588" v="96"/>
          <ac:graphicFrameMkLst>
            <pc:docMk/>
            <pc:sldMk cId="755613757" sldId="438"/>
            <ac:graphicFrameMk id="8" creationId="{80FEB6A2-E87F-4A43-82AA-D5E036B009D5}"/>
          </ac:graphicFrameMkLst>
        </pc:graphicFrameChg>
      </pc:sldChg>
      <pc:sldChg chg="addSp delSp modSp add mod ord modClrScheme chgLayout">
        <pc:chgData name="Ron Malchin" userId="b5427d66-3c8c-417a-8cf6-f1055365cf8b" providerId="ADAL" clId="{8E6B1CBF-3C32-403B-8641-2C517B115EC6}" dt="2023-06-09T10:11:35.042" v="364" actId="1076"/>
        <pc:sldMkLst>
          <pc:docMk/>
          <pc:sldMk cId="3756367364" sldId="442"/>
        </pc:sldMkLst>
        <pc:spChg chg="mod">
          <ac:chgData name="Ron Malchin" userId="b5427d66-3c8c-417a-8cf6-f1055365cf8b" providerId="ADAL" clId="{8E6B1CBF-3C32-403B-8641-2C517B115EC6}" dt="2023-06-09T10:11:35.042" v="364" actId="1076"/>
          <ac:spMkLst>
            <pc:docMk/>
            <pc:sldMk cId="3756367364" sldId="442"/>
            <ac:spMk id="2" creationId="{C0177EC2-B3C4-FE9F-54F9-AE4EF4CB5633}"/>
          </ac:spMkLst>
        </pc:spChg>
        <pc:spChg chg="add del mod ord">
          <ac:chgData name="Ron Malchin" userId="b5427d66-3c8c-417a-8cf6-f1055365cf8b" providerId="ADAL" clId="{8E6B1CBF-3C32-403B-8641-2C517B115EC6}" dt="2023-06-09T09:41:31.531" v="23" actId="700"/>
          <ac:spMkLst>
            <pc:docMk/>
            <pc:sldMk cId="3756367364" sldId="442"/>
            <ac:spMk id="3" creationId="{82CFA1BE-C315-D161-ED13-730DE70A19A5}"/>
          </ac:spMkLst>
        </pc:spChg>
        <pc:spChg chg="mod ord">
          <ac:chgData name="Ron Malchin" userId="b5427d66-3c8c-417a-8cf6-f1055365cf8b" providerId="ADAL" clId="{8E6B1CBF-3C32-403B-8641-2C517B115EC6}" dt="2023-06-09T09:41:52.430" v="25" actId="700"/>
          <ac:spMkLst>
            <pc:docMk/>
            <pc:sldMk cId="3756367364" sldId="442"/>
            <ac:spMk id="4" creationId="{DB3B52E7-24B2-455C-9E01-50D5321CAAB3}"/>
          </ac:spMkLst>
        </pc:spChg>
        <pc:spChg chg="add mod ord">
          <ac:chgData name="Ron Malchin" userId="b5427d66-3c8c-417a-8cf6-f1055365cf8b" providerId="ADAL" clId="{8E6B1CBF-3C32-403B-8641-2C517B115EC6}" dt="2023-06-09T10:10:32.218" v="354" actId="207"/>
          <ac:spMkLst>
            <pc:docMk/>
            <pc:sldMk cId="3756367364" sldId="442"/>
            <ac:spMk id="5" creationId="{26299757-5833-A0C8-33D3-18E91755A401}"/>
          </ac:spMkLst>
        </pc:spChg>
        <pc:spChg chg="mod ord">
          <ac:chgData name="Ron Malchin" userId="b5427d66-3c8c-417a-8cf6-f1055365cf8b" providerId="ADAL" clId="{8E6B1CBF-3C32-403B-8641-2C517B115EC6}" dt="2023-06-09T10:11:13.317" v="362" actId="27636"/>
          <ac:spMkLst>
            <pc:docMk/>
            <pc:sldMk cId="3756367364" sldId="442"/>
            <ac:spMk id="6" creationId="{3E8AAF09-4474-4706-ADCB-06A173242161}"/>
          </ac:spMkLst>
        </pc:spChg>
        <pc:spChg chg="del mod">
          <ac:chgData name="Ron Malchin" userId="b5427d66-3c8c-417a-8cf6-f1055365cf8b" providerId="ADAL" clId="{8E6B1CBF-3C32-403B-8641-2C517B115EC6}" dt="2023-06-09T10:10:15.437" v="350" actId="478"/>
          <ac:spMkLst>
            <pc:docMk/>
            <pc:sldMk cId="3756367364" sldId="442"/>
            <ac:spMk id="7" creationId="{C5E08D0D-E165-445B-8837-58A06DEEBC53}"/>
          </ac:spMkLst>
        </pc:spChg>
        <pc:picChg chg="mod ord">
          <ac:chgData name="Ron Malchin" userId="b5427d66-3c8c-417a-8cf6-f1055365cf8b" providerId="ADAL" clId="{8E6B1CBF-3C32-403B-8641-2C517B115EC6}" dt="2023-06-09T10:11:25.579" v="363" actId="1076"/>
          <ac:picMkLst>
            <pc:docMk/>
            <pc:sldMk cId="3756367364" sldId="442"/>
            <ac:picMk id="9" creationId="{30AA8B87-1FFB-49B1-A0B1-61D541C786C5}"/>
          </ac:picMkLst>
        </pc:picChg>
      </pc:sldChg>
      <pc:sldChg chg="addSp delSp modSp add mod ord modClrScheme chgLayout">
        <pc:chgData name="Ron Malchin" userId="b5427d66-3c8c-417a-8cf6-f1055365cf8b" providerId="ADAL" clId="{8E6B1CBF-3C32-403B-8641-2C517B115EC6}" dt="2023-06-09T10:00:43.553" v="319" actId="1076"/>
        <pc:sldMkLst>
          <pc:docMk/>
          <pc:sldMk cId="3961248871" sldId="445"/>
        </pc:sldMkLst>
        <pc:spChg chg="add del mod ord">
          <ac:chgData name="Ron Malchin" userId="b5427d66-3c8c-417a-8cf6-f1055365cf8b" providerId="ADAL" clId="{8E6B1CBF-3C32-403B-8641-2C517B115EC6}" dt="2023-06-09T09:41:31.531" v="23" actId="700"/>
          <ac:spMkLst>
            <pc:docMk/>
            <pc:sldMk cId="3961248871" sldId="445"/>
            <ac:spMk id="2" creationId="{C84368F3-398D-E75D-FBC1-EF5166A01BDD}"/>
          </ac:spMkLst>
        </pc:spChg>
        <pc:spChg chg="add mod ord">
          <ac:chgData name="Ron Malchin" userId="b5427d66-3c8c-417a-8cf6-f1055365cf8b" providerId="ADAL" clId="{8E6B1CBF-3C32-403B-8641-2C517B115EC6}" dt="2023-06-09T09:59:15.385" v="298" actId="207"/>
          <ac:spMkLst>
            <pc:docMk/>
            <pc:sldMk cId="3961248871" sldId="445"/>
            <ac:spMk id="3" creationId="{FDEDE39F-BA97-C521-2DC9-6FFC45836D60}"/>
          </ac:spMkLst>
        </pc:spChg>
        <pc:spChg chg="mod ord">
          <ac:chgData name="Ron Malchin" userId="b5427d66-3c8c-417a-8cf6-f1055365cf8b" providerId="ADAL" clId="{8E6B1CBF-3C32-403B-8641-2C517B115EC6}" dt="2023-06-09T09:41:52.430" v="25" actId="700"/>
          <ac:spMkLst>
            <pc:docMk/>
            <pc:sldMk cId="3961248871" sldId="445"/>
            <ac:spMk id="5" creationId="{69BE5988-85F2-45DB-9F13-6C0C4D072459}"/>
          </ac:spMkLst>
        </pc:spChg>
        <pc:spChg chg="mod ord">
          <ac:chgData name="Ron Malchin" userId="b5427d66-3c8c-417a-8cf6-f1055365cf8b" providerId="ADAL" clId="{8E6B1CBF-3C32-403B-8641-2C517B115EC6}" dt="2023-06-09T10:00:26.361" v="314" actId="113"/>
          <ac:spMkLst>
            <pc:docMk/>
            <pc:sldMk cId="3961248871" sldId="445"/>
            <ac:spMk id="8" creationId="{88C549D8-17C3-4BB0-8A3E-0D2BE194497D}"/>
          </ac:spMkLst>
        </pc:spChg>
        <pc:spChg chg="mod ord">
          <ac:chgData name="Ron Malchin" userId="b5427d66-3c8c-417a-8cf6-f1055365cf8b" providerId="ADAL" clId="{8E6B1CBF-3C32-403B-8641-2C517B115EC6}" dt="2023-06-09T10:00:43.553" v="319" actId="1076"/>
          <ac:spMkLst>
            <pc:docMk/>
            <pc:sldMk cId="3961248871" sldId="445"/>
            <ac:spMk id="9" creationId="{8010B436-F3EB-48AA-B2D0-F21CEB65DE19}"/>
          </ac:spMkLst>
        </pc:spChg>
        <pc:spChg chg="del mod">
          <ac:chgData name="Ron Malchin" userId="b5427d66-3c8c-417a-8cf6-f1055365cf8b" providerId="ADAL" clId="{8E6B1CBF-3C32-403B-8641-2C517B115EC6}" dt="2023-06-09T09:59:03.875" v="295" actId="478"/>
          <ac:spMkLst>
            <pc:docMk/>
            <pc:sldMk cId="3961248871" sldId="445"/>
            <ac:spMk id="12" creationId="{33C3EBF7-2052-40B3-9A27-4E38DADCDE5C}"/>
          </ac:spMkLst>
        </pc:spChg>
        <pc:picChg chg="mod ord">
          <ac:chgData name="Ron Malchin" userId="b5427d66-3c8c-417a-8cf6-f1055365cf8b" providerId="ADAL" clId="{8E6B1CBF-3C32-403B-8641-2C517B115EC6}" dt="2023-06-09T10:00:05.881" v="311" actId="1076"/>
          <ac:picMkLst>
            <pc:docMk/>
            <pc:sldMk cId="3961248871" sldId="445"/>
            <ac:picMk id="6" creationId="{258496B0-A13F-456B-86CA-A1F96787D4F9}"/>
          </ac:picMkLst>
        </pc:picChg>
        <pc:picChg chg="mod ord">
          <ac:chgData name="Ron Malchin" userId="b5427d66-3c8c-417a-8cf6-f1055365cf8b" providerId="ADAL" clId="{8E6B1CBF-3C32-403B-8641-2C517B115EC6}" dt="2023-06-09T10:00:05.881" v="311" actId="1076"/>
          <ac:picMkLst>
            <pc:docMk/>
            <pc:sldMk cId="3961248871" sldId="445"/>
            <ac:picMk id="7" creationId="{324D3E69-4865-4268-A3F7-6A145AB510A7}"/>
          </ac:picMkLst>
        </pc:picChg>
      </pc:sldChg>
      <pc:sldChg chg="addSp delSp modSp add mod ord modClrScheme chgLayout">
        <pc:chgData name="Ron Malchin" userId="b5427d66-3c8c-417a-8cf6-f1055365cf8b" providerId="ADAL" clId="{8E6B1CBF-3C32-403B-8641-2C517B115EC6}" dt="2023-06-09T10:37:21.783" v="552" actId="12"/>
        <pc:sldMkLst>
          <pc:docMk/>
          <pc:sldMk cId="30065081" sldId="450"/>
        </pc:sldMkLst>
        <pc:spChg chg="add del mod ord">
          <ac:chgData name="Ron Malchin" userId="b5427d66-3c8c-417a-8cf6-f1055365cf8b" providerId="ADAL" clId="{8E6B1CBF-3C32-403B-8641-2C517B115EC6}" dt="2023-06-09T09:41:31.531" v="23" actId="700"/>
          <ac:spMkLst>
            <pc:docMk/>
            <pc:sldMk cId="30065081" sldId="450"/>
            <ac:spMk id="2" creationId="{55E23945-7175-D8A9-84E5-57B30AEE9F37}"/>
          </ac:spMkLst>
        </pc:spChg>
        <pc:spChg chg="mod ord">
          <ac:chgData name="Ron Malchin" userId="b5427d66-3c8c-417a-8cf6-f1055365cf8b" providerId="ADAL" clId="{8E6B1CBF-3C32-403B-8641-2C517B115EC6}" dt="2023-06-09T10:37:21.783" v="552" actId="12"/>
          <ac:spMkLst>
            <pc:docMk/>
            <pc:sldMk cId="30065081" sldId="450"/>
            <ac:spMk id="3" creationId="{16F61A80-DF99-4F16-AB1B-C21DA080FD6C}"/>
          </ac:spMkLst>
        </pc:spChg>
        <pc:spChg chg="mod ord">
          <ac:chgData name="Ron Malchin" userId="b5427d66-3c8c-417a-8cf6-f1055365cf8b" providerId="ADAL" clId="{8E6B1CBF-3C32-403B-8641-2C517B115EC6}" dt="2023-06-09T09:41:52.430" v="25" actId="700"/>
          <ac:spMkLst>
            <pc:docMk/>
            <pc:sldMk cId="30065081" sldId="450"/>
            <ac:spMk id="4" creationId="{300F35D7-8D36-48B7-A13D-6ACCE93AFD29}"/>
          </ac:spMkLst>
        </pc:spChg>
        <pc:spChg chg="add mod ord">
          <ac:chgData name="Ron Malchin" userId="b5427d66-3c8c-417a-8cf6-f1055365cf8b" providerId="ADAL" clId="{8E6B1CBF-3C32-403B-8641-2C517B115EC6}" dt="2023-06-09T10:37:12.502" v="550" actId="207"/>
          <ac:spMkLst>
            <pc:docMk/>
            <pc:sldMk cId="30065081" sldId="450"/>
            <ac:spMk id="5" creationId="{950E9939-C68D-04ED-4F71-8387359359A2}"/>
          </ac:spMkLst>
        </pc:spChg>
        <pc:spChg chg="del mod">
          <ac:chgData name="Ron Malchin" userId="b5427d66-3c8c-417a-8cf6-f1055365cf8b" providerId="ADAL" clId="{8E6B1CBF-3C32-403B-8641-2C517B115EC6}" dt="2023-06-09T10:37:00.521" v="544" actId="478"/>
          <ac:spMkLst>
            <pc:docMk/>
            <pc:sldMk cId="30065081" sldId="450"/>
            <ac:spMk id="6" creationId="{63A96E49-C1B9-486F-90AD-84D99A52C040}"/>
          </ac:spMkLst>
        </pc:spChg>
      </pc:sldChg>
      <pc:sldChg chg="addSp delSp modSp add del mod ord modClrScheme chgLayout">
        <pc:chgData name="Ron Malchin" userId="b5427d66-3c8c-417a-8cf6-f1055365cf8b" providerId="ADAL" clId="{8E6B1CBF-3C32-403B-8641-2C517B115EC6}" dt="2023-06-09T10:12:32.538" v="368" actId="47"/>
        <pc:sldMkLst>
          <pc:docMk/>
          <pc:sldMk cId="4106992042" sldId="451"/>
        </pc:sldMkLst>
        <pc:spChg chg="mod">
          <ac:chgData name="Ron Malchin" userId="b5427d66-3c8c-417a-8cf6-f1055365cf8b" providerId="ADAL" clId="{8E6B1CBF-3C32-403B-8641-2C517B115EC6}" dt="2023-06-09T10:10:02.697" v="348" actId="1076"/>
          <ac:spMkLst>
            <pc:docMk/>
            <pc:sldMk cId="4106992042" sldId="451"/>
            <ac:spMk id="2" creationId="{F66A7002-B2F2-CBF5-B23F-CEF03E760CB6}"/>
          </ac:spMkLst>
        </pc:spChg>
        <pc:spChg chg="mod ord">
          <ac:chgData name="Ron Malchin" userId="b5427d66-3c8c-417a-8cf6-f1055365cf8b" providerId="ADAL" clId="{8E6B1CBF-3C32-403B-8641-2C517B115EC6}" dt="2023-06-09T10:08:58.952" v="339" actId="1076"/>
          <ac:spMkLst>
            <pc:docMk/>
            <pc:sldMk cId="4106992042" sldId="451"/>
            <ac:spMk id="3" creationId="{A4946AFC-64EE-479C-9F16-33D61069E6E1}"/>
          </ac:spMkLst>
        </pc:spChg>
        <pc:spChg chg="mod ord">
          <ac:chgData name="Ron Malchin" userId="b5427d66-3c8c-417a-8cf6-f1055365cf8b" providerId="ADAL" clId="{8E6B1CBF-3C32-403B-8641-2C517B115EC6}" dt="2023-06-09T09:41:52.430" v="25" actId="700"/>
          <ac:spMkLst>
            <pc:docMk/>
            <pc:sldMk cId="4106992042" sldId="451"/>
            <ac:spMk id="4" creationId="{77C77398-AD1E-4FF5-B282-FC764A8EA4AB}"/>
          </ac:spMkLst>
        </pc:spChg>
        <pc:spChg chg="add del mod ord">
          <ac:chgData name="Ron Malchin" userId="b5427d66-3c8c-417a-8cf6-f1055365cf8b" providerId="ADAL" clId="{8E6B1CBF-3C32-403B-8641-2C517B115EC6}" dt="2023-06-09T09:41:31.531" v="23" actId="700"/>
          <ac:spMkLst>
            <pc:docMk/>
            <pc:sldMk cId="4106992042" sldId="451"/>
            <ac:spMk id="5" creationId="{5C0D1297-AE37-7D2C-85AA-4A52FFBC52BB}"/>
          </ac:spMkLst>
        </pc:spChg>
        <pc:spChg chg="mod ord">
          <ac:chgData name="Ron Malchin" userId="b5427d66-3c8c-417a-8cf6-f1055365cf8b" providerId="ADAL" clId="{8E6B1CBF-3C32-403B-8641-2C517B115EC6}" dt="2023-06-09T10:09:21.780" v="346" actId="27636"/>
          <ac:spMkLst>
            <pc:docMk/>
            <pc:sldMk cId="4106992042" sldId="451"/>
            <ac:spMk id="6" creationId="{47519DF2-78FF-4D02-9A4D-10C293C93481}"/>
          </ac:spMkLst>
        </pc:spChg>
        <pc:spChg chg="add mod ord">
          <ac:chgData name="Ron Malchin" userId="b5427d66-3c8c-417a-8cf6-f1055365cf8b" providerId="ADAL" clId="{8E6B1CBF-3C32-403B-8641-2C517B115EC6}" dt="2023-06-09T10:08:13.604" v="327" actId="207"/>
          <ac:spMkLst>
            <pc:docMk/>
            <pc:sldMk cId="4106992042" sldId="451"/>
            <ac:spMk id="7" creationId="{016048F6-BB84-6ACE-813D-E8E2F2E807FC}"/>
          </ac:spMkLst>
        </pc:spChg>
        <pc:spChg chg="del mod">
          <ac:chgData name="Ron Malchin" userId="b5427d66-3c8c-417a-8cf6-f1055365cf8b" providerId="ADAL" clId="{8E6B1CBF-3C32-403B-8641-2C517B115EC6}" dt="2023-06-09T10:08:05.735" v="322" actId="478"/>
          <ac:spMkLst>
            <pc:docMk/>
            <pc:sldMk cId="4106992042" sldId="451"/>
            <ac:spMk id="18" creationId="{61518BEA-EFCC-4370-9470-CA8EE844EC68}"/>
          </ac:spMkLst>
        </pc:spChg>
        <pc:picChg chg="mod">
          <ac:chgData name="Ron Malchin" userId="b5427d66-3c8c-417a-8cf6-f1055365cf8b" providerId="ADAL" clId="{8E6B1CBF-3C32-403B-8641-2C517B115EC6}" dt="2023-06-09T10:08:20.980" v="329" actId="1076"/>
          <ac:picMkLst>
            <pc:docMk/>
            <pc:sldMk cId="4106992042" sldId="451"/>
            <ac:picMk id="8" creationId="{408A2ABA-1B35-440B-A542-F8CAEF1BFBBB}"/>
          </ac:picMkLst>
        </pc:picChg>
        <pc:picChg chg="mod">
          <ac:chgData name="Ron Malchin" userId="b5427d66-3c8c-417a-8cf6-f1055365cf8b" providerId="ADAL" clId="{8E6B1CBF-3C32-403B-8641-2C517B115EC6}" dt="2023-06-09T10:08:44.237" v="333" actId="1076"/>
          <ac:picMkLst>
            <pc:docMk/>
            <pc:sldMk cId="4106992042" sldId="451"/>
            <ac:picMk id="12" creationId="{8C0F3668-9C2A-40EC-A982-F7592B09B091}"/>
          </ac:picMkLst>
        </pc:picChg>
        <pc:picChg chg="mod ord">
          <ac:chgData name="Ron Malchin" userId="b5427d66-3c8c-417a-8cf6-f1055365cf8b" providerId="ADAL" clId="{8E6B1CBF-3C32-403B-8641-2C517B115EC6}" dt="2023-06-09T10:08:29.137" v="331" actId="14100"/>
          <ac:picMkLst>
            <pc:docMk/>
            <pc:sldMk cId="4106992042" sldId="451"/>
            <ac:picMk id="15" creationId="{58025F77-05FC-4763-9088-65617EEDDFCC}"/>
          </ac:picMkLst>
        </pc:picChg>
      </pc:sldChg>
      <pc:sldChg chg="addSp delSp modSp add mod ord modClrScheme chgLayout">
        <pc:chgData name="Ron Malchin" userId="b5427d66-3c8c-417a-8cf6-f1055365cf8b" providerId="ADAL" clId="{8E6B1CBF-3C32-403B-8641-2C517B115EC6}" dt="2023-06-09T09:57:41.778" v="289" actId="1076"/>
        <pc:sldMkLst>
          <pc:docMk/>
          <pc:sldMk cId="3709321064" sldId="453"/>
        </pc:sldMkLst>
        <pc:spChg chg="mod ord">
          <ac:chgData name="Ron Malchin" userId="b5427d66-3c8c-417a-8cf6-f1055365cf8b" providerId="ADAL" clId="{8E6B1CBF-3C32-403B-8641-2C517B115EC6}" dt="2023-06-09T09:56:31.597" v="278" actId="27636"/>
          <ac:spMkLst>
            <pc:docMk/>
            <pc:sldMk cId="3709321064" sldId="453"/>
            <ac:spMk id="3" creationId="{00AFB4E3-50C8-4D9D-B5F5-630D21826445}"/>
          </ac:spMkLst>
        </pc:spChg>
        <pc:spChg chg="mod ord">
          <ac:chgData name="Ron Malchin" userId="b5427d66-3c8c-417a-8cf6-f1055365cf8b" providerId="ADAL" clId="{8E6B1CBF-3C32-403B-8641-2C517B115EC6}" dt="2023-06-09T09:41:52.430" v="25" actId="700"/>
          <ac:spMkLst>
            <pc:docMk/>
            <pc:sldMk cId="3709321064" sldId="453"/>
            <ac:spMk id="4" creationId="{A5DC56B4-E7CF-4371-AFC3-2A3D47F2A599}"/>
          </ac:spMkLst>
        </pc:spChg>
        <pc:spChg chg="del mod">
          <ac:chgData name="Ron Malchin" userId="b5427d66-3c8c-417a-8cf6-f1055365cf8b" providerId="ADAL" clId="{8E6B1CBF-3C32-403B-8641-2C517B115EC6}" dt="2023-06-09T09:56:20.262" v="272" actId="478"/>
          <ac:spMkLst>
            <pc:docMk/>
            <pc:sldMk cId="3709321064" sldId="453"/>
            <ac:spMk id="5" creationId="{5729DCD8-926E-4BDE-B151-84A202D40E54}"/>
          </ac:spMkLst>
        </pc:spChg>
        <pc:spChg chg="mod">
          <ac:chgData name="Ron Malchin" userId="b5427d66-3c8c-417a-8cf6-f1055365cf8b" providerId="ADAL" clId="{8E6B1CBF-3C32-403B-8641-2C517B115EC6}" dt="2023-06-09T09:57:41.778" v="289" actId="1076"/>
          <ac:spMkLst>
            <pc:docMk/>
            <pc:sldMk cId="3709321064" sldId="453"/>
            <ac:spMk id="6" creationId="{CF8D04B8-F677-4D69-91FE-69B714E22E0D}"/>
          </ac:spMkLst>
        </pc:spChg>
        <pc:spChg chg="add del mod ord">
          <ac:chgData name="Ron Malchin" userId="b5427d66-3c8c-417a-8cf6-f1055365cf8b" providerId="ADAL" clId="{8E6B1CBF-3C32-403B-8641-2C517B115EC6}" dt="2023-06-09T09:41:31.531" v="23" actId="700"/>
          <ac:spMkLst>
            <pc:docMk/>
            <pc:sldMk cId="3709321064" sldId="453"/>
            <ac:spMk id="7" creationId="{15C6B4F6-4FBB-9E67-C396-16F24C59B81B}"/>
          </ac:spMkLst>
        </pc:spChg>
        <pc:spChg chg="add mod ord">
          <ac:chgData name="Ron Malchin" userId="b5427d66-3c8c-417a-8cf6-f1055365cf8b" providerId="ADAL" clId="{8E6B1CBF-3C32-403B-8641-2C517B115EC6}" dt="2023-06-09T09:56:27.765" v="275" actId="207"/>
          <ac:spMkLst>
            <pc:docMk/>
            <pc:sldMk cId="3709321064" sldId="453"/>
            <ac:spMk id="8" creationId="{EE52B5E9-5D50-4372-2271-3FD61AC1FF8D}"/>
          </ac:spMkLst>
        </pc:spChg>
        <pc:picChg chg="mod">
          <ac:chgData name="Ron Malchin" userId="b5427d66-3c8c-417a-8cf6-f1055365cf8b" providerId="ADAL" clId="{8E6B1CBF-3C32-403B-8641-2C517B115EC6}" dt="2023-06-09T09:56:45.664" v="279" actId="14100"/>
          <ac:picMkLst>
            <pc:docMk/>
            <pc:sldMk cId="3709321064" sldId="453"/>
            <ac:picMk id="2" creationId="{FD98540F-1DB7-488A-A6D5-D2E62760DFC7}"/>
          </ac:picMkLst>
        </pc:picChg>
      </pc:sldChg>
      <pc:sldChg chg="addSp delSp modSp add mod ord modClrScheme chgLayout">
        <pc:chgData name="Ron Malchin" userId="b5427d66-3c8c-417a-8cf6-f1055365cf8b" providerId="ADAL" clId="{8E6B1CBF-3C32-403B-8641-2C517B115EC6}" dt="2023-06-09T09:57:08.310" v="284" actId="207"/>
        <pc:sldMkLst>
          <pc:docMk/>
          <pc:sldMk cId="2232273040" sldId="454"/>
        </pc:sldMkLst>
        <pc:spChg chg="del mod">
          <ac:chgData name="Ron Malchin" userId="b5427d66-3c8c-417a-8cf6-f1055365cf8b" providerId="ADAL" clId="{8E6B1CBF-3C32-403B-8641-2C517B115EC6}" dt="2023-06-09T09:57:02.350" v="281" actId="478"/>
          <ac:spMkLst>
            <pc:docMk/>
            <pc:sldMk cId="2232273040" sldId="454"/>
            <ac:spMk id="2" creationId="{3AFC0D42-82C6-A990-A2CB-1035AEB4F8E5}"/>
          </ac:spMkLst>
        </pc:spChg>
        <pc:spChg chg="mod ord">
          <ac:chgData name="Ron Malchin" userId="b5427d66-3c8c-417a-8cf6-f1055365cf8b" providerId="ADAL" clId="{8E6B1CBF-3C32-403B-8641-2C517B115EC6}" dt="2023-06-09T09:41:52.430" v="25" actId="700"/>
          <ac:spMkLst>
            <pc:docMk/>
            <pc:sldMk cId="2232273040" sldId="454"/>
            <ac:spMk id="3" creationId="{FF25ED80-062B-48A8-B110-E8537C491AC6}"/>
          </ac:spMkLst>
        </pc:spChg>
        <pc:spChg chg="mod ord">
          <ac:chgData name="Ron Malchin" userId="b5427d66-3c8c-417a-8cf6-f1055365cf8b" providerId="ADAL" clId="{8E6B1CBF-3C32-403B-8641-2C517B115EC6}" dt="2023-06-09T09:41:52.430" v="25" actId="700"/>
          <ac:spMkLst>
            <pc:docMk/>
            <pc:sldMk cId="2232273040" sldId="454"/>
            <ac:spMk id="4" creationId="{D80D87E1-8234-4637-B3CC-5EF6149930BA}"/>
          </ac:spMkLst>
        </pc:spChg>
        <pc:spChg chg="add del mod ord">
          <ac:chgData name="Ron Malchin" userId="b5427d66-3c8c-417a-8cf6-f1055365cf8b" providerId="ADAL" clId="{8E6B1CBF-3C32-403B-8641-2C517B115EC6}" dt="2023-06-09T09:41:31.531" v="23" actId="700"/>
          <ac:spMkLst>
            <pc:docMk/>
            <pc:sldMk cId="2232273040" sldId="454"/>
            <ac:spMk id="5" creationId="{FEDD40D7-F018-02F0-747F-8C041E9CA2C2}"/>
          </ac:spMkLst>
        </pc:spChg>
        <pc:spChg chg="add mod ord">
          <ac:chgData name="Ron Malchin" userId="b5427d66-3c8c-417a-8cf6-f1055365cf8b" providerId="ADAL" clId="{8E6B1CBF-3C32-403B-8641-2C517B115EC6}" dt="2023-06-09T09:57:08.310" v="284" actId="207"/>
          <ac:spMkLst>
            <pc:docMk/>
            <pc:sldMk cId="2232273040" sldId="454"/>
            <ac:spMk id="6" creationId="{F779E7D3-C69F-2344-1D72-2E7C3A4A5C03}"/>
          </ac:spMkLst>
        </pc:spChg>
      </pc:sldChg>
      <pc:sldChg chg="modSp add mod ord modClrScheme chgLayout">
        <pc:chgData name="Ron Malchin" userId="b5427d66-3c8c-417a-8cf6-f1055365cf8b" providerId="ADAL" clId="{8E6B1CBF-3C32-403B-8641-2C517B115EC6}" dt="2023-06-09T10:35:48.152" v="536" actId="1076"/>
        <pc:sldMkLst>
          <pc:docMk/>
          <pc:sldMk cId="4012021095" sldId="457"/>
        </pc:sldMkLst>
        <pc:spChg chg="mod ord">
          <ac:chgData name="Ron Malchin" userId="b5427d66-3c8c-417a-8cf6-f1055365cf8b" providerId="ADAL" clId="{8E6B1CBF-3C32-403B-8641-2C517B115EC6}" dt="2023-06-09T10:25:25.968" v="509" actId="207"/>
          <ac:spMkLst>
            <pc:docMk/>
            <pc:sldMk cId="4012021095" sldId="457"/>
            <ac:spMk id="2" creationId="{2B25E1CD-24E6-4FB5-9E49-5313247CBFEA}"/>
          </ac:spMkLst>
        </pc:spChg>
        <pc:spChg chg="mod ord">
          <ac:chgData name="Ron Malchin" userId="b5427d66-3c8c-417a-8cf6-f1055365cf8b" providerId="ADAL" clId="{8E6B1CBF-3C32-403B-8641-2C517B115EC6}" dt="2023-06-09T10:26:50.001" v="534" actId="14100"/>
          <ac:spMkLst>
            <pc:docMk/>
            <pc:sldMk cId="4012021095" sldId="457"/>
            <ac:spMk id="4" creationId="{F1042D02-54EA-447E-8AA1-DD1BD8CB713E}"/>
          </ac:spMkLst>
        </pc:spChg>
        <pc:spChg chg="mod ord">
          <ac:chgData name="Ron Malchin" userId="b5427d66-3c8c-417a-8cf6-f1055365cf8b" providerId="ADAL" clId="{8E6B1CBF-3C32-403B-8641-2C517B115EC6}" dt="2023-06-09T09:41:52.430" v="25" actId="700"/>
          <ac:spMkLst>
            <pc:docMk/>
            <pc:sldMk cId="4012021095" sldId="457"/>
            <ac:spMk id="5" creationId="{EFDA3ED6-93EB-456D-85E7-A3F1BF0D590C}"/>
          </ac:spMkLst>
        </pc:spChg>
        <pc:spChg chg="mod">
          <ac:chgData name="Ron Malchin" userId="b5427d66-3c8c-417a-8cf6-f1055365cf8b" providerId="ADAL" clId="{8E6B1CBF-3C32-403B-8641-2C517B115EC6}" dt="2023-06-09T10:25:17.627" v="508" actId="207"/>
          <ac:spMkLst>
            <pc:docMk/>
            <pc:sldMk cId="4012021095" sldId="457"/>
            <ac:spMk id="8" creationId="{AB5C5F1C-0E6C-9946-4139-40230B449729}"/>
          </ac:spMkLst>
        </pc:spChg>
        <pc:picChg chg="mod">
          <ac:chgData name="Ron Malchin" userId="b5427d66-3c8c-417a-8cf6-f1055365cf8b" providerId="ADAL" clId="{8E6B1CBF-3C32-403B-8641-2C517B115EC6}" dt="2023-06-09T10:35:48.152" v="536" actId="1076"/>
          <ac:picMkLst>
            <pc:docMk/>
            <pc:sldMk cId="4012021095" sldId="457"/>
            <ac:picMk id="7" creationId="{215030E2-220A-4FA7-AA14-9C601E2320C8}"/>
          </ac:picMkLst>
        </pc:picChg>
      </pc:sldChg>
      <pc:sldChg chg="addSp delSp modSp add mod ord modClrScheme chgLayout">
        <pc:chgData name="Ron Malchin" userId="b5427d66-3c8c-417a-8cf6-f1055365cf8b" providerId="ADAL" clId="{8E6B1CBF-3C32-403B-8641-2C517B115EC6}" dt="2023-06-09T09:55:49.698" v="268" actId="1076"/>
        <pc:sldMkLst>
          <pc:docMk/>
          <pc:sldMk cId="3652255766" sldId="458"/>
        </pc:sldMkLst>
        <pc:spChg chg="mod">
          <ac:chgData name="Ron Malchin" userId="b5427d66-3c8c-417a-8cf6-f1055365cf8b" providerId="ADAL" clId="{8E6B1CBF-3C32-403B-8641-2C517B115EC6}" dt="2023-06-09T09:55:49.698" v="268" actId="1076"/>
          <ac:spMkLst>
            <pc:docMk/>
            <pc:sldMk cId="3652255766" sldId="458"/>
            <ac:spMk id="2" creationId="{0E38D53F-BD03-46CE-AAF1-B9BCF29B12C6}"/>
          </ac:spMkLst>
        </pc:spChg>
        <pc:spChg chg="mod ord">
          <ac:chgData name="Ron Malchin" userId="b5427d66-3c8c-417a-8cf6-f1055365cf8b" providerId="ADAL" clId="{8E6B1CBF-3C32-403B-8641-2C517B115EC6}" dt="2023-06-09T09:54:03.107" v="251" actId="20577"/>
          <ac:spMkLst>
            <pc:docMk/>
            <pc:sldMk cId="3652255766" sldId="458"/>
            <ac:spMk id="3" creationId="{58BE83F0-68C0-4F4B-B3F8-946545B6B0D7}"/>
          </ac:spMkLst>
        </pc:spChg>
        <pc:spChg chg="mod ord">
          <ac:chgData name="Ron Malchin" userId="b5427d66-3c8c-417a-8cf6-f1055365cf8b" providerId="ADAL" clId="{8E6B1CBF-3C32-403B-8641-2C517B115EC6}" dt="2023-06-09T09:41:52.430" v="25" actId="700"/>
          <ac:spMkLst>
            <pc:docMk/>
            <pc:sldMk cId="3652255766" sldId="458"/>
            <ac:spMk id="4" creationId="{62022B12-9DC6-4AF4-A0BF-D72A0E70B392}"/>
          </ac:spMkLst>
        </pc:spChg>
        <pc:spChg chg="del mod">
          <ac:chgData name="Ron Malchin" userId="b5427d66-3c8c-417a-8cf6-f1055365cf8b" providerId="ADAL" clId="{8E6B1CBF-3C32-403B-8641-2C517B115EC6}" dt="2023-06-09T09:54:15.343" v="253" actId="478"/>
          <ac:spMkLst>
            <pc:docMk/>
            <pc:sldMk cId="3652255766" sldId="458"/>
            <ac:spMk id="5" creationId="{20C2AF51-7C20-49A4-B0BE-1EB016E36399}"/>
          </ac:spMkLst>
        </pc:spChg>
        <pc:spChg chg="add del mod ord">
          <ac:chgData name="Ron Malchin" userId="b5427d66-3c8c-417a-8cf6-f1055365cf8b" providerId="ADAL" clId="{8E6B1CBF-3C32-403B-8641-2C517B115EC6}" dt="2023-06-09T09:41:31.531" v="23" actId="700"/>
          <ac:spMkLst>
            <pc:docMk/>
            <pc:sldMk cId="3652255766" sldId="458"/>
            <ac:spMk id="8" creationId="{31CC819C-F080-2653-F947-41A09ABB6F31}"/>
          </ac:spMkLst>
        </pc:spChg>
        <pc:spChg chg="add mod ord">
          <ac:chgData name="Ron Malchin" userId="b5427d66-3c8c-417a-8cf6-f1055365cf8b" providerId="ADAL" clId="{8E6B1CBF-3C32-403B-8641-2C517B115EC6}" dt="2023-06-09T09:54:23" v="256" actId="207"/>
          <ac:spMkLst>
            <pc:docMk/>
            <pc:sldMk cId="3652255766" sldId="458"/>
            <ac:spMk id="9" creationId="{6E557574-AD99-E410-FAB1-D7FE3E0C3CA7}"/>
          </ac:spMkLst>
        </pc:spChg>
        <pc:picChg chg="mod">
          <ac:chgData name="Ron Malchin" userId="b5427d66-3c8c-417a-8cf6-f1055365cf8b" providerId="ADAL" clId="{8E6B1CBF-3C32-403B-8641-2C517B115EC6}" dt="2023-06-09T09:53:47.133" v="246" actId="1076"/>
          <ac:picMkLst>
            <pc:docMk/>
            <pc:sldMk cId="3652255766" sldId="458"/>
            <ac:picMk id="6" creationId="{CC2EEB1A-69E7-49F5-A2B6-57EFDEA32EEC}"/>
          </ac:picMkLst>
        </pc:picChg>
      </pc:sldChg>
      <pc:sldChg chg="addSp delSp modSp add mod ord modClrScheme chgLayout">
        <pc:chgData name="Ron Malchin" userId="b5427d66-3c8c-417a-8cf6-f1055365cf8b" providerId="ADAL" clId="{8E6B1CBF-3C32-403B-8641-2C517B115EC6}" dt="2023-06-09T09:55:27.554" v="265" actId="207"/>
        <pc:sldMkLst>
          <pc:docMk/>
          <pc:sldMk cId="1763397885" sldId="459"/>
        </pc:sldMkLst>
        <pc:spChg chg="mod">
          <ac:chgData name="Ron Malchin" userId="b5427d66-3c8c-417a-8cf6-f1055365cf8b" providerId="ADAL" clId="{8E6B1CBF-3C32-403B-8641-2C517B115EC6}" dt="2023-06-09T09:55:27.554" v="265" actId="207"/>
          <ac:spMkLst>
            <pc:docMk/>
            <pc:sldMk cId="1763397885" sldId="459"/>
            <ac:spMk id="2" creationId="{BF106FA9-EDA1-A5D2-5F09-440BD04D6F2C}"/>
          </ac:spMkLst>
        </pc:spChg>
        <pc:spChg chg="add del mod ord">
          <ac:chgData name="Ron Malchin" userId="b5427d66-3c8c-417a-8cf6-f1055365cf8b" providerId="ADAL" clId="{8E6B1CBF-3C32-403B-8641-2C517B115EC6}" dt="2023-06-09T09:41:31.531" v="23" actId="700"/>
          <ac:spMkLst>
            <pc:docMk/>
            <pc:sldMk cId="1763397885" sldId="459"/>
            <ac:spMk id="3" creationId="{399CC65C-174B-0BFD-47C1-9441870538B3}"/>
          </ac:spMkLst>
        </pc:spChg>
        <pc:spChg chg="add mod ord">
          <ac:chgData name="Ron Malchin" userId="b5427d66-3c8c-417a-8cf6-f1055365cf8b" providerId="ADAL" clId="{8E6B1CBF-3C32-403B-8641-2C517B115EC6}" dt="2023-06-09T09:54:52.926" v="261" actId="207"/>
          <ac:spMkLst>
            <pc:docMk/>
            <pc:sldMk cId="1763397885" sldId="459"/>
            <ac:spMk id="4" creationId="{5228A833-B1BF-2AEC-489A-7BC4C1B955F8}"/>
          </ac:spMkLst>
        </pc:spChg>
        <pc:spChg chg="mod ord">
          <ac:chgData name="Ron Malchin" userId="b5427d66-3c8c-417a-8cf6-f1055365cf8b" providerId="ADAL" clId="{8E6B1CBF-3C32-403B-8641-2C517B115EC6}" dt="2023-06-09T09:41:52.430" v="25" actId="700"/>
          <ac:spMkLst>
            <pc:docMk/>
            <pc:sldMk cId="1763397885" sldId="459"/>
            <ac:spMk id="5" creationId="{6A2A126D-CB4E-43FC-8FC9-9BCFACD6E0D9}"/>
          </ac:spMkLst>
        </pc:spChg>
        <pc:spChg chg="mod ord">
          <ac:chgData name="Ron Malchin" userId="b5427d66-3c8c-417a-8cf6-f1055365cf8b" providerId="ADAL" clId="{8E6B1CBF-3C32-403B-8641-2C517B115EC6}" dt="2023-06-09T09:55:17.962" v="263" actId="1076"/>
          <ac:spMkLst>
            <pc:docMk/>
            <pc:sldMk cId="1763397885" sldId="459"/>
            <ac:spMk id="8" creationId="{E03F6931-52E0-4717-91FC-B00E80AF9629}"/>
          </ac:spMkLst>
        </pc:spChg>
        <pc:spChg chg="del mod">
          <ac:chgData name="Ron Malchin" userId="b5427d66-3c8c-417a-8cf6-f1055365cf8b" providerId="ADAL" clId="{8E6B1CBF-3C32-403B-8641-2C517B115EC6}" dt="2023-06-09T09:54:47.266" v="258" actId="478"/>
          <ac:spMkLst>
            <pc:docMk/>
            <pc:sldMk cId="1763397885" sldId="459"/>
            <ac:spMk id="10" creationId="{24B15A18-360D-45B4-BCC3-B3C282C1ED04}"/>
          </ac:spMkLst>
        </pc:spChg>
        <pc:picChg chg="mod ord">
          <ac:chgData name="Ron Malchin" userId="b5427d66-3c8c-417a-8cf6-f1055365cf8b" providerId="ADAL" clId="{8E6B1CBF-3C32-403B-8641-2C517B115EC6}" dt="2023-06-09T09:55:21.023" v="264" actId="1076"/>
          <ac:picMkLst>
            <pc:docMk/>
            <pc:sldMk cId="1763397885" sldId="459"/>
            <ac:picMk id="9" creationId="{9E99494A-F105-44FA-B6B4-7ACC32CD61C2}"/>
          </ac:picMkLst>
        </pc:picChg>
      </pc:sldChg>
      <pc:sldChg chg="addSp delSp modSp add mod ord modClrScheme chgLayout">
        <pc:chgData name="Ron Malchin" userId="b5427d66-3c8c-417a-8cf6-f1055365cf8b" providerId="ADAL" clId="{8E6B1CBF-3C32-403B-8641-2C517B115EC6}" dt="2023-06-09T10:37:41.100" v="557" actId="207"/>
        <pc:sldMkLst>
          <pc:docMk/>
          <pc:sldMk cId="1710803176" sldId="462"/>
        </pc:sldMkLst>
        <pc:spChg chg="add del mod ord">
          <ac:chgData name="Ron Malchin" userId="b5427d66-3c8c-417a-8cf6-f1055365cf8b" providerId="ADAL" clId="{8E6B1CBF-3C32-403B-8641-2C517B115EC6}" dt="2023-06-09T09:41:31.531" v="23" actId="700"/>
          <ac:spMkLst>
            <pc:docMk/>
            <pc:sldMk cId="1710803176" sldId="462"/>
            <ac:spMk id="2" creationId="{DB236A74-16DE-55B7-513E-B5E14B5E1707}"/>
          </ac:spMkLst>
        </pc:spChg>
        <pc:spChg chg="mod ord">
          <ac:chgData name="Ron Malchin" userId="b5427d66-3c8c-417a-8cf6-f1055365cf8b" providerId="ADAL" clId="{8E6B1CBF-3C32-403B-8641-2C517B115EC6}" dt="2023-06-09T09:41:52.430" v="25" actId="700"/>
          <ac:spMkLst>
            <pc:docMk/>
            <pc:sldMk cId="1710803176" sldId="462"/>
            <ac:spMk id="3" creationId="{BAA654A8-B656-4902-8CF8-8DBE4EFE2E77}"/>
          </ac:spMkLst>
        </pc:spChg>
        <pc:spChg chg="mod ord">
          <ac:chgData name="Ron Malchin" userId="b5427d66-3c8c-417a-8cf6-f1055365cf8b" providerId="ADAL" clId="{8E6B1CBF-3C32-403B-8641-2C517B115EC6}" dt="2023-06-09T09:41:52.430" v="25" actId="700"/>
          <ac:spMkLst>
            <pc:docMk/>
            <pc:sldMk cId="1710803176" sldId="462"/>
            <ac:spMk id="4" creationId="{69E66F04-5145-4A14-AF83-30DC2C727782}"/>
          </ac:spMkLst>
        </pc:spChg>
        <pc:spChg chg="del mod">
          <ac:chgData name="Ron Malchin" userId="b5427d66-3c8c-417a-8cf6-f1055365cf8b" providerId="ADAL" clId="{8E6B1CBF-3C32-403B-8641-2C517B115EC6}" dt="2023-06-09T10:37:33.707" v="554" actId="478"/>
          <ac:spMkLst>
            <pc:docMk/>
            <pc:sldMk cId="1710803176" sldId="462"/>
            <ac:spMk id="5" creationId="{F87ABEF3-5EF7-4489-B1CC-D7BC49C20901}"/>
          </ac:spMkLst>
        </pc:spChg>
        <pc:spChg chg="add mod ord">
          <ac:chgData name="Ron Malchin" userId="b5427d66-3c8c-417a-8cf6-f1055365cf8b" providerId="ADAL" clId="{8E6B1CBF-3C32-403B-8641-2C517B115EC6}" dt="2023-06-09T10:37:41.100" v="557" actId="207"/>
          <ac:spMkLst>
            <pc:docMk/>
            <pc:sldMk cId="1710803176" sldId="462"/>
            <ac:spMk id="6" creationId="{04153709-14B7-600A-1FB0-02EFAE0709EF}"/>
          </ac:spMkLst>
        </pc:spChg>
      </pc:sldChg>
      <pc:sldChg chg="addSp delSp modSp add mod ord modClrScheme chgLayout">
        <pc:chgData name="Ron Malchin" userId="b5427d66-3c8c-417a-8cf6-f1055365cf8b" providerId="ADAL" clId="{8E6B1CBF-3C32-403B-8641-2C517B115EC6}" dt="2023-06-09T10:44:12.103" v="644" actId="20577"/>
        <pc:sldMkLst>
          <pc:docMk/>
          <pc:sldMk cId="567534179" sldId="463"/>
        </pc:sldMkLst>
        <pc:spChg chg="add del mod ord">
          <ac:chgData name="Ron Malchin" userId="b5427d66-3c8c-417a-8cf6-f1055365cf8b" providerId="ADAL" clId="{8E6B1CBF-3C32-403B-8641-2C517B115EC6}" dt="2023-06-09T09:41:31.531" v="23" actId="700"/>
          <ac:spMkLst>
            <pc:docMk/>
            <pc:sldMk cId="567534179" sldId="463"/>
            <ac:spMk id="2" creationId="{5F5D0605-5A62-7987-5630-2480DF56B187}"/>
          </ac:spMkLst>
        </pc:spChg>
        <pc:spChg chg="mod ord">
          <ac:chgData name="Ron Malchin" userId="b5427d66-3c8c-417a-8cf6-f1055365cf8b" providerId="ADAL" clId="{8E6B1CBF-3C32-403B-8641-2C517B115EC6}" dt="2023-06-09T10:44:12.103" v="644" actId="20577"/>
          <ac:spMkLst>
            <pc:docMk/>
            <pc:sldMk cId="567534179" sldId="463"/>
            <ac:spMk id="3" creationId="{A91CC4E3-F3B9-45FC-9B23-143A11AF7C8B}"/>
          </ac:spMkLst>
        </pc:spChg>
        <pc:spChg chg="mod ord">
          <ac:chgData name="Ron Malchin" userId="b5427d66-3c8c-417a-8cf6-f1055365cf8b" providerId="ADAL" clId="{8E6B1CBF-3C32-403B-8641-2C517B115EC6}" dt="2023-06-09T09:41:52.430" v="25" actId="700"/>
          <ac:spMkLst>
            <pc:docMk/>
            <pc:sldMk cId="567534179" sldId="463"/>
            <ac:spMk id="4" creationId="{497D2CBF-C513-4AA8-BA33-E3ED80FD64FD}"/>
          </ac:spMkLst>
        </pc:spChg>
        <pc:spChg chg="del mod">
          <ac:chgData name="Ron Malchin" userId="b5427d66-3c8c-417a-8cf6-f1055365cf8b" providerId="ADAL" clId="{8E6B1CBF-3C32-403B-8641-2C517B115EC6}" dt="2023-06-09T10:43:54.097" v="634" actId="478"/>
          <ac:spMkLst>
            <pc:docMk/>
            <pc:sldMk cId="567534179" sldId="463"/>
            <ac:spMk id="5" creationId="{52FD856C-8E42-4A41-89B4-9B3ECB378301}"/>
          </ac:spMkLst>
        </pc:spChg>
        <pc:spChg chg="add mod ord">
          <ac:chgData name="Ron Malchin" userId="b5427d66-3c8c-417a-8cf6-f1055365cf8b" providerId="ADAL" clId="{8E6B1CBF-3C32-403B-8641-2C517B115EC6}" dt="2023-06-09T10:44:01.196" v="637" actId="207"/>
          <ac:spMkLst>
            <pc:docMk/>
            <pc:sldMk cId="567534179" sldId="463"/>
            <ac:spMk id="6" creationId="{C6BBBBA8-F0D8-27CC-2BED-8F509317EC4B}"/>
          </ac:spMkLst>
        </pc:spChg>
      </pc:sldChg>
      <pc:sldChg chg="addSp delSp modSp add del mod ord modClrScheme chgLayout">
        <pc:chgData name="Ron Malchin" userId="b5427d66-3c8c-417a-8cf6-f1055365cf8b" providerId="ADAL" clId="{8E6B1CBF-3C32-403B-8641-2C517B115EC6}" dt="2023-06-09T09:50:05.695" v="104" actId="47"/>
        <pc:sldMkLst>
          <pc:docMk/>
          <pc:sldMk cId="1365437857" sldId="464"/>
        </pc:sldMkLst>
        <pc:spChg chg="add del mod ord">
          <ac:chgData name="Ron Malchin" userId="b5427d66-3c8c-417a-8cf6-f1055365cf8b" providerId="ADAL" clId="{8E6B1CBF-3C32-403B-8641-2C517B115EC6}" dt="2023-06-09T09:41:31.531" v="23" actId="700"/>
          <ac:spMkLst>
            <pc:docMk/>
            <pc:sldMk cId="1365437857" sldId="464"/>
            <ac:spMk id="2" creationId="{11A995CD-FE7D-D051-CF98-364E2491ED5D}"/>
          </ac:spMkLst>
        </pc:spChg>
        <pc:spChg chg="add del mod ord">
          <ac:chgData name="Ron Malchin" userId="b5427d66-3c8c-417a-8cf6-f1055365cf8b" providerId="ADAL" clId="{8E6B1CBF-3C32-403B-8641-2C517B115EC6}" dt="2023-06-09T09:41:31.531" v="23" actId="700"/>
          <ac:spMkLst>
            <pc:docMk/>
            <pc:sldMk cId="1365437857" sldId="464"/>
            <ac:spMk id="3" creationId="{C4F56068-4828-2294-A0B4-72B90ADEE09E}"/>
          </ac:spMkLst>
        </pc:spChg>
        <pc:spChg chg="add mod ord">
          <ac:chgData name="Ron Malchin" userId="b5427d66-3c8c-417a-8cf6-f1055365cf8b" providerId="ADAL" clId="{8E6B1CBF-3C32-403B-8641-2C517B115EC6}" dt="2023-06-09T09:41:52.430" v="25" actId="700"/>
          <ac:spMkLst>
            <pc:docMk/>
            <pc:sldMk cId="1365437857" sldId="464"/>
            <ac:spMk id="4" creationId="{98D63E95-A9F3-5202-101D-2F70F1853B19}"/>
          </ac:spMkLst>
        </pc:spChg>
        <pc:spChg chg="mod ord">
          <ac:chgData name="Ron Malchin" userId="b5427d66-3c8c-417a-8cf6-f1055365cf8b" providerId="ADAL" clId="{8E6B1CBF-3C32-403B-8641-2C517B115EC6}" dt="2023-06-09T09:41:52.430" v="25" actId="700"/>
          <ac:spMkLst>
            <pc:docMk/>
            <pc:sldMk cId="1365437857" sldId="464"/>
            <ac:spMk id="5" creationId="{7EE8717D-644F-400B-B292-F6B49CE6498A}"/>
          </ac:spMkLst>
        </pc:spChg>
        <pc:spChg chg="add mod ord">
          <ac:chgData name="Ron Malchin" userId="b5427d66-3c8c-417a-8cf6-f1055365cf8b" providerId="ADAL" clId="{8E6B1CBF-3C32-403B-8641-2C517B115EC6}" dt="2023-06-09T09:41:52.430" v="25" actId="700"/>
          <ac:spMkLst>
            <pc:docMk/>
            <pc:sldMk cId="1365437857" sldId="464"/>
            <ac:spMk id="6" creationId="{93246F50-A401-1B8A-E09E-67840E584973}"/>
          </ac:spMkLst>
        </pc:spChg>
        <pc:spChg chg="del mod">
          <ac:chgData name="Ron Malchin" userId="b5427d66-3c8c-417a-8cf6-f1055365cf8b" providerId="ADAL" clId="{8E6B1CBF-3C32-403B-8641-2C517B115EC6}" dt="2023-06-09T09:49:57.334" v="103" actId="478"/>
          <ac:spMkLst>
            <pc:docMk/>
            <pc:sldMk cId="1365437857" sldId="464"/>
            <ac:spMk id="16" creationId="{9102C798-CDE5-4BE0-97DF-5DFD33A1BBB1}"/>
          </ac:spMkLst>
        </pc:spChg>
      </pc:sldChg>
      <pc:sldChg chg="modSp add del mod ord modClrScheme chgLayout">
        <pc:chgData name="Ron Malchin" userId="b5427d66-3c8c-417a-8cf6-f1055365cf8b" providerId="ADAL" clId="{8E6B1CBF-3C32-403B-8641-2C517B115EC6}" dt="2023-06-09T10:35:58.153" v="537" actId="47"/>
        <pc:sldMkLst>
          <pc:docMk/>
          <pc:sldMk cId="562645796" sldId="465"/>
        </pc:sldMkLst>
        <pc:spChg chg="mod ord">
          <ac:chgData name="Ron Malchin" userId="b5427d66-3c8c-417a-8cf6-f1055365cf8b" providerId="ADAL" clId="{8E6B1CBF-3C32-403B-8641-2C517B115EC6}" dt="2023-06-09T09:41:52.730" v="35" actId="27636"/>
          <ac:spMkLst>
            <pc:docMk/>
            <pc:sldMk cId="562645796" sldId="465"/>
            <ac:spMk id="4" creationId="{30EBCA5A-542C-45B4-A8AE-5BEA1DC174BC}"/>
          </ac:spMkLst>
        </pc:spChg>
        <pc:spChg chg="mod ord">
          <ac:chgData name="Ron Malchin" userId="b5427d66-3c8c-417a-8cf6-f1055365cf8b" providerId="ADAL" clId="{8E6B1CBF-3C32-403B-8641-2C517B115EC6}" dt="2023-06-09T09:41:52.430" v="25" actId="700"/>
          <ac:spMkLst>
            <pc:docMk/>
            <pc:sldMk cId="562645796" sldId="465"/>
            <ac:spMk id="5" creationId="{05B7FEDF-1E30-4632-82E2-02F423CE926C}"/>
          </ac:spMkLst>
        </pc:spChg>
        <pc:spChg chg="mod ord">
          <ac:chgData name="Ron Malchin" userId="b5427d66-3c8c-417a-8cf6-f1055365cf8b" providerId="ADAL" clId="{8E6B1CBF-3C32-403B-8641-2C517B115EC6}" dt="2023-06-09T09:41:52.430" v="25" actId="700"/>
          <ac:spMkLst>
            <pc:docMk/>
            <pc:sldMk cId="562645796" sldId="465"/>
            <ac:spMk id="7" creationId="{C3D9BF17-A4A3-AE7E-05D7-DEA80807FEE4}"/>
          </ac:spMkLst>
        </pc:spChg>
        <pc:graphicFrameChg chg="mod ord">
          <ac:chgData name="Ron Malchin" userId="b5427d66-3c8c-417a-8cf6-f1055365cf8b" providerId="ADAL" clId="{8E6B1CBF-3C32-403B-8641-2C517B115EC6}" dt="2023-06-09T09:41:52.430" v="25" actId="700"/>
          <ac:graphicFrameMkLst>
            <pc:docMk/>
            <pc:sldMk cId="562645796" sldId="465"/>
            <ac:graphicFrameMk id="8" creationId="{580660E8-054C-414D-9DC7-2AFBFD9FEECF}"/>
          </ac:graphicFrameMkLst>
        </pc:graphicFrameChg>
      </pc:sldChg>
      <pc:sldChg chg="addSp delSp modSp add del mod ord modClrScheme chgLayout">
        <pc:chgData name="Ron Malchin" userId="b5427d66-3c8c-417a-8cf6-f1055365cf8b" providerId="ADAL" clId="{8E6B1CBF-3C32-403B-8641-2C517B115EC6}" dt="2023-06-09T09:50:14.474" v="106" actId="47"/>
        <pc:sldMkLst>
          <pc:docMk/>
          <pc:sldMk cId="390457528" sldId="468"/>
        </pc:sldMkLst>
        <pc:spChg chg="add del mod ord">
          <ac:chgData name="Ron Malchin" userId="b5427d66-3c8c-417a-8cf6-f1055365cf8b" providerId="ADAL" clId="{8E6B1CBF-3C32-403B-8641-2C517B115EC6}" dt="2023-06-09T09:41:31.531" v="23" actId="700"/>
          <ac:spMkLst>
            <pc:docMk/>
            <pc:sldMk cId="390457528" sldId="468"/>
            <ac:spMk id="2" creationId="{817E4FD1-2B3A-9D47-7F26-8E874DDF76E5}"/>
          </ac:spMkLst>
        </pc:spChg>
        <pc:spChg chg="add mod ord">
          <ac:chgData name="Ron Malchin" userId="b5427d66-3c8c-417a-8cf6-f1055365cf8b" providerId="ADAL" clId="{8E6B1CBF-3C32-403B-8641-2C517B115EC6}" dt="2023-06-09T09:41:52.430" v="25" actId="700"/>
          <ac:spMkLst>
            <pc:docMk/>
            <pc:sldMk cId="390457528" sldId="468"/>
            <ac:spMk id="3" creationId="{CD9F5A51-037C-E136-B308-7C5A1169609C}"/>
          </ac:spMkLst>
        </pc:spChg>
        <pc:spChg chg="mod ord">
          <ac:chgData name="Ron Malchin" userId="b5427d66-3c8c-417a-8cf6-f1055365cf8b" providerId="ADAL" clId="{8E6B1CBF-3C32-403B-8641-2C517B115EC6}" dt="2023-06-09T09:41:52.430" v="25" actId="700"/>
          <ac:spMkLst>
            <pc:docMk/>
            <pc:sldMk cId="390457528" sldId="468"/>
            <ac:spMk id="4" creationId="{04AA082F-B50F-4C99-B717-5EC22C5105A0}"/>
          </ac:spMkLst>
        </pc:spChg>
        <pc:spChg chg="mod ord">
          <ac:chgData name="Ron Malchin" userId="b5427d66-3c8c-417a-8cf6-f1055365cf8b" providerId="ADAL" clId="{8E6B1CBF-3C32-403B-8641-2C517B115EC6}" dt="2023-06-09T09:41:52.430" v="25" actId="700"/>
          <ac:spMkLst>
            <pc:docMk/>
            <pc:sldMk cId="390457528" sldId="468"/>
            <ac:spMk id="16" creationId="{0153E846-159F-45F5-8F48-09ED787BEC15}"/>
          </ac:spMkLst>
        </pc:spChg>
      </pc:sldChg>
      <pc:sldChg chg="addSp delSp modSp add del mod ord modClrScheme chgLayout">
        <pc:chgData name="Ron Malchin" userId="b5427d66-3c8c-417a-8cf6-f1055365cf8b" providerId="ADAL" clId="{8E6B1CBF-3C32-403B-8641-2C517B115EC6}" dt="2023-06-09T09:50:25.897" v="108" actId="47"/>
        <pc:sldMkLst>
          <pc:docMk/>
          <pc:sldMk cId="2844232933" sldId="471"/>
        </pc:sldMkLst>
        <pc:spChg chg="add del mod ord">
          <ac:chgData name="Ron Malchin" userId="b5427d66-3c8c-417a-8cf6-f1055365cf8b" providerId="ADAL" clId="{8E6B1CBF-3C32-403B-8641-2C517B115EC6}" dt="2023-06-09T09:41:31.531" v="23" actId="700"/>
          <ac:spMkLst>
            <pc:docMk/>
            <pc:sldMk cId="2844232933" sldId="471"/>
            <ac:spMk id="4" creationId="{6BD6872B-C905-770A-71D2-03E8898BA4C4}"/>
          </ac:spMkLst>
        </pc:spChg>
        <pc:spChg chg="mod ord">
          <ac:chgData name="Ron Malchin" userId="b5427d66-3c8c-417a-8cf6-f1055365cf8b" providerId="ADAL" clId="{8E6B1CBF-3C32-403B-8641-2C517B115EC6}" dt="2023-06-09T09:41:52.430" v="25" actId="700"/>
          <ac:spMkLst>
            <pc:docMk/>
            <pc:sldMk cId="2844232933" sldId="471"/>
            <ac:spMk id="5" creationId="{97B143D2-A5ED-349E-9A62-920A604A29A5}"/>
          </ac:spMkLst>
        </pc:spChg>
        <pc:spChg chg="mod ord">
          <ac:chgData name="Ron Malchin" userId="b5427d66-3c8c-417a-8cf6-f1055365cf8b" providerId="ADAL" clId="{8E6B1CBF-3C32-403B-8641-2C517B115EC6}" dt="2023-06-09T09:41:52.430" v="25" actId="700"/>
          <ac:spMkLst>
            <pc:docMk/>
            <pc:sldMk cId="2844232933" sldId="471"/>
            <ac:spMk id="7" creationId="{7AE86291-83BA-49BF-9ADC-EDFA99B4450F}"/>
          </ac:spMkLst>
        </pc:spChg>
        <pc:spChg chg="add mod ord">
          <ac:chgData name="Ron Malchin" userId="b5427d66-3c8c-417a-8cf6-f1055365cf8b" providerId="ADAL" clId="{8E6B1CBF-3C32-403B-8641-2C517B115EC6}" dt="2023-06-09T09:41:52.430" v="25" actId="700"/>
          <ac:spMkLst>
            <pc:docMk/>
            <pc:sldMk cId="2844232933" sldId="471"/>
            <ac:spMk id="8" creationId="{58759DA4-5D15-D537-76A0-414BB6CF7EC2}"/>
          </ac:spMkLst>
        </pc:spChg>
      </pc:sldChg>
      <pc:sldChg chg="addSp delSp modSp add del mod ord modClrScheme chgLayout">
        <pc:chgData name="Ron Malchin" userId="b5427d66-3c8c-417a-8cf6-f1055365cf8b" providerId="ADAL" clId="{8E6B1CBF-3C32-403B-8641-2C517B115EC6}" dt="2023-06-09T09:58:12.113" v="290" actId="47"/>
        <pc:sldMkLst>
          <pc:docMk/>
          <pc:sldMk cId="1503927243" sldId="472"/>
        </pc:sldMkLst>
        <pc:spChg chg="mod ord">
          <ac:chgData name="Ron Malchin" userId="b5427d66-3c8c-417a-8cf6-f1055365cf8b" providerId="ADAL" clId="{8E6B1CBF-3C32-403B-8641-2C517B115EC6}" dt="2023-06-09T09:41:52.430" v="25" actId="700"/>
          <ac:spMkLst>
            <pc:docMk/>
            <pc:sldMk cId="1503927243" sldId="472"/>
            <ac:spMk id="3" creationId="{EA970F96-970F-4A26-94D6-63CCDA896C0A}"/>
          </ac:spMkLst>
        </pc:spChg>
        <pc:spChg chg="add del mod ord">
          <ac:chgData name="Ron Malchin" userId="b5427d66-3c8c-417a-8cf6-f1055365cf8b" providerId="ADAL" clId="{8E6B1CBF-3C32-403B-8641-2C517B115EC6}" dt="2023-06-09T09:41:31.531" v="23" actId="700"/>
          <ac:spMkLst>
            <pc:docMk/>
            <pc:sldMk cId="1503927243" sldId="472"/>
            <ac:spMk id="5" creationId="{F18F9D1C-A0C8-8735-EF2A-2F50CB48AABE}"/>
          </ac:spMkLst>
        </pc:spChg>
        <pc:spChg chg="add del mod ord">
          <ac:chgData name="Ron Malchin" userId="b5427d66-3c8c-417a-8cf6-f1055365cf8b" providerId="ADAL" clId="{8E6B1CBF-3C32-403B-8641-2C517B115EC6}" dt="2023-06-09T09:41:31.531" v="23" actId="700"/>
          <ac:spMkLst>
            <pc:docMk/>
            <pc:sldMk cId="1503927243" sldId="472"/>
            <ac:spMk id="6" creationId="{4BD70049-8107-E39E-52CE-CC0EAB299D54}"/>
          </ac:spMkLst>
        </pc:spChg>
        <pc:spChg chg="add mod ord">
          <ac:chgData name="Ron Malchin" userId="b5427d66-3c8c-417a-8cf6-f1055365cf8b" providerId="ADAL" clId="{8E6B1CBF-3C32-403B-8641-2C517B115EC6}" dt="2023-06-09T09:41:52.430" v="25" actId="700"/>
          <ac:spMkLst>
            <pc:docMk/>
            <pc:sldMk cId="1503927243" sldId="472"/>
            <ac:spMk id="7" creationId="{731C83B6-FB7B-31D5-29FA-1C661F57D896}"/>
          </ac:spMkLst>
        </pc:spChg>
        <pc:spChg chg="add mod ord">
          <ac:chgData name="Ron Malchin" userId="b5427d66-3c8c-417a-8cf6-f1055365cf8b" providerId="ADAL" clId="{8E6B1CBF-3C32-403B-8641-2C517B115EC6}" dt="2023-06-09T09:41:52.430" v="25" actId="700"/>
          <ac:spMkLst>
            <pc:docMk/>
            <pc:sldMk cId="1503927243" sldId="472"/>
            <ac:spMk id="8" creationId="{7A906DBF-3B69-5EA2-ADD7-F9D9427201DF}"/>
          </ac:spMkLst>
        </pc:spChg>
      </pc:sldChg>
      <pc:sldChg chg="modSp add del mod ord modClrScheme chgLayout">
        <pc:chgData name="Ron Malchin" userId="b5427d66-3c8c-417a-8cf6-f1055365cf8b" providerId="ADAL" clId="{8E6B1CBF-3C32-403B-8641-2C517B115EC6}" dt="2023-06-09T10:12:47.729" v="370" actId="47"/>
        <pc:sldMkLst>
          <pc:docMk/>
          <pc:sldMk cId="4158846653" sldId="473"/>
        </pc:sldMkLst>
        <pc:spChg chg="mod ord">
          <ac:chgData name="Ron Malchin" userId="b5427d66-3c8c-417a-8cf6-f1055365cf8b" providerId="ADAL" clId="{8E6B1CBF-3C32-403B-8641-2C517B115EC6}" dt="2023-06-09T09:41:52.430" v="25" actId="700"/>
          <ac:spMkLst>
            <pc:docMk/>
            <pc:sldMk cId="4158846653" sldId="473"/>
            <ac:spMk id="2" creationId="{A57A344B-3DE3-4500-BEEE-CE6CC9B8F1BD}"/>
          </ac:spMkLst>
        </pc:spChg>
        <pc:spChg chg="mod ord">
          <ac:chgData name="Ron Malchin" userId="b5427d66-3c8c-417a-8cf6-f1055365cf8b" providerId="ADAL" clId="{8E6B1CBF-3C32-403B-8641-2C517B115EC6}" dt="2023-06-09T09:41:52.430" v="25" actId="700"/>
          <ac:spMkLst>
            <pc:docMk/>
            <pc:sldMk cId="4158846653" sldId="473"/>
            <ac:spMk id="3" creationId="{C109B5AA-8345-4970-974B-577760A6E792}"/>
          </ac:spMkLst>
        </pc:spChg>
      </pc:sldChg>
      <pc:sldChg chg="modSp add del mod ord modClrScheme chgLayout">
        <pc:chgData name="Ron Malchin" userId="b5427d66-3c8c-417a-8cf6-f1055365cf8b" providerId="ADAL" clId="{8E6B1CBF-3C32-403B-8641-2C517B115EC6}" dt="2023-06-09T10:36:48.015" v="540" actId="47"/>
        <pc:sldMkLst>
          <pc:docMk/>
          <pc:sldMk cId="1160821081" sldId="474"/>
        </pc:sldMkLst>
        <pc:spChg chg="mod ord">
          <ac:chgData name="Ron Malchin" userId="b5427d66-3c8c-417a-8cf6-f1055365cf8b" providerId="ADAL" clId="{8E6B1CBF-3C32-403B-8641-2C517B115EC6}" dt="2023-06-09T09:41:52.430" v="25" actId="700"/>
          <ac:spMkLst>
            <pc:docMk/>
            <pc:sldMk cId="1160821081" sldId="474"/>
            <ac:spMk id="4" creationId="{8B493ABC-9153-4B9D-BE2E-81F4765C1AA7}"/>
          </ac:spMkLst>
        </pc:spChg>
        <pc:spChg chg="mod ord">
          <ac:chgData name="Ron Malchin" userId="b5427d66-3c8c-417a-8cf6-f1055365cf8b" providerId="ADAL" clId="{8E6B1CBF-3C32-403B-8641-2C517B115EC6}" dt="2023-06-09T09:41:52.430" v="25" actId="700"/>
          <ac:spMkLst>
            <pc:docMk/>
            <pc:sldMk cId="1160821081" sldId="474"/>
            <ac:spMk id="5" creationId="{AA00863C-564A-4D8E-A51C-420B84B67341}"/>
          </ac:spMkLst>
        </pc:spChg>
        <pc:spChg chg="mod ord">
          <ac:chgData name="Ron Malchin" userId="b5427d66-3c8c-417a-8cf6-f1055365cf8b" providerId="ADAL" clId="{8E6B1CBF-3C32-403B-8641-2C517B115EC6}" dt="2023-06-09T09:41:52.430" v="25" actId="700"/>
          <ac:spMkLst>
            <pc:docMk/>
            <pc:sldMk cId="1160821081" sldId="474"/>
            <ac:spMk id="6" creationId="{1B923DF6-7A3A-4A91-8EFF-FA6E62BAF5DB}"/>
          </ac:spMkLst>
        </pc:spChg>
      </pc:sldChg>
      <pc:sldChg chg="addSp delSp modSp add del mod ord modClrScheme chgLayout">
        <pc:chgData name="Ron Malchin" userId="b5427d66-3c8c-417a-8cf6-f1055365cf8b" providerId="ADAL" clId="{8E6B1CBF-3C32-403B-8641-2C517B115EC6}" dt="2023-06-09T10:45:02.286" v="648" actId="47"/>
        <pc:sldMkLst>
          <pc:docMk/>
          <pc:sldMk cId="0" sldId="475"/>
        </pc:sldMkLst>
        <pc:spChg chg="mod ord">
          <ac:chgData name="Ron Malchin" userId="b5427d66-3c8c-417a-8cf6-f1055365cf8b" providerId="ADAL" clId="{8E6B1CBF-3C32-403B-8641-2C517B115EC6}" dt="2023-06-09T09:41:52.745" v="37" actId="27636"/>
          <ac:spMkLst>
            <pc:docMk/>
            <pc:sldMk cId="0" sldId="475"/>
            <ac:spMk id="2" creationId="{C9B673A7-42D5-4793-8EDE-2F6C9E0163A5}"/>
          </ac:spMkLst>
        </pc:spChg>
        <pc:spChg chg="add mod">
          <ac:chgData name="Ron Malchin" userId="b5427d66-3c8c-417a-8cf6-f1055365cf8b" providerId="ADAL" clId="{8E6B1CBF-3C32-403B-8641-2C517B115EC6}" dt="2023-06-09T10:44:58.637" v="647" actId="478"/>
          <ac:spMkLst>
            <pc:docMk/>
            <pc:sldMk cId="0" sldId="475"/>
            <ac:spMk id="5" creationId="{11853C9F-D4D4-27CF-9285-B25CA0EF9201}"/>
          </ac:spMkLst>
        </pc:spChg>
        <pc:spChg chg="mod ord">
          <ac:chgData name="Ron Malchin" userId="b5427d66-3c8c-417a-8cf6-f1055365cf8b" providerId="ADAL" clId="{8E6B1CBF-3C32-403B-8641-2C517B115EC6}" dt="2023-06-09T09:41:52.430" v="25" actId="700"/>
          <ac:spMkLst>
            <pc:docMk/>
            <pc:sldMk cId="0" sldId="475"/>
            <ac:spMk id="8" creationId="{FC9B15AB-7913-4D73-9174-01A14D47C839}"/>
          </ac:spMkLst>
        </pc:spChg>
        <pc:graphicFrameChg chg="del mod ord modGraphic">
          <ac:chgData name="Ron Malchin" userId="b5427d66-3c8c-417a-8cf6-f1055365cf8b" providerId="ADAL" clId="{8E6B1CBF-3C32-403B-8641-2C517B115EC6}" dt="2023-06-09T10:44:58.637" v="647" actId="478"/>
          <ac:graphicFrameMkLst>
            <pc:docMk/>
            <pc:sldMk cId="0" sldId="475"/>
            <ac:graphicFrameMk id="6" creationId="{85363455-D081-4182-BA0C-E9A82D72A3F4}"/>
          </ac:graphicFrameMkLst>
        </pc:graphicFrameChg>
      </pc:sldChg>
      <pc:sldChg chg="addSp delSp modSp add mod ord modClrScheme chgLayout">
        <pc:chgData name="Ron Malchin" userId="b5427d66-3c8c-417a-8cf6-f1055365cf8b" providerId="ADAL" clId="{8E6B1CBF-3C32-403B-8641-2C517B115EC6}" dt="2023-06-09T10:19:53.798" v="405" actId="1076"/>
        <pc:sldMkLst>
          <pc:docMk/>
          <pc:sldMk cId="1901727651" sldId="477"/>
        </pc:sldMkLst>
        <pc:spChg chg="add del mod ord">
          <ac:chgData name="Ron Malchin" userId="b5427d66-3c8c-417a-8cf6-f1055365cf8b" providerId="ADAL" clId="{8E6B1CBF-3C32-403B-8641-2C517B115EC6}" dt="2023-06-09T09:41:31.531" v="23" actId="700"/>
          <ac:spMkLst>
            <pc:docMk/>
            <pc:sldMk cId="1901727651" sldId="477"/>
            <ac:spMk id="2" creationId="{750BDD3F-2C57-6C97-A637-34426106681F}"/>
          </ac:spMkLst>
        </pc:spChg>
        <pc:spChg chg="add mod ord">
          <ac:chgData name="Ron Malchin" userId="b5427d66-3c8c-417a-8cf6-f1055365cf8b" providerId="ADAL" clId="{8E6B1CBF-3C32-403B-8641-2C517B115EC6}" dt="2023-06-09T10:16:26.984" v="379" actId="207"/>
          <ac:spMkLst>
            <pc:docMk/>
            <pc:sldMk cId="1901727651" sldId="477"/>
            <ac:spMk id="3" creationId="{75674D17-A774-54CE-3AD6-6124DCBBBB68}"/>
          </ac:spMkLst>
        </pc:spChg>
        <pc:spChg chg="mod ord">
          <ac:chgData name="Ron Malchin" userId="b5427d66-3c8c-417a-8cf6-f1055365cf8b" providerId="ADAL" clId="{8E6B1CBF-3C32-403B-8641-2C517B115EC6}" dt="2023-06-09T09:41:52.430" v="25" actId="700"/>
          <ac:spMkLst>
            <pc:docMk/>
            <pc:sldMk cId="1901727651" sldId="477"/>
            <ac:spMk id="5" creationId="{361205C4-7CA2-49BB-934A-6BCCDA1228EB}"/>
          </ac:spMkLst>
        </pc:spChg>
        <pc:spChg chg="mod ord">
          <ac:chgData name="Ron Malchin" userId="b5427d66-3c8c-417a-8cf6-f1055365cf8b" providerId="ADAL" clId="{8E6B1CBF-3C32-403B-8641-2C517B115EC6}" dt="2023-06-09T10:19:53.798" v="405" actId="1076"/>
          <ac:spMkLst>
            <pc:docMk/>
            <pc:sldMk cId="1901727651" sldId="477"/>
            <ac:spMk id="8" creationId="{F6D8710D-18C9-40F9-AFC3-CF31EB8CB482}"/>
          </ac:spMkLst>
        </pc:spChg>
        <pc:spChg chg="del mod">
          <ac:chgData name="Ron Malchin" userId="b5427d66-3c8c-417a-8cf6-f1055365cf8b" providerId="ADAL" clId="{8E6B1CBF-3C32-403B-8641-2C517B115EC6}" dt="2023-06-09T10:16:20.204" v="372" actId="478"/>
          <ac:spMkLst>
            <pc:docMk/>
            <pc:sldMk cId="1901727651" sldId="477"/>
            <ac:spMk id="10" creationId="{7F52FD7A-DAB7-44B9-B846-322541404531}"/>
          </ac:spMkLst>
        </pc:spChg>
        <pc:picChg chg="mod">
          <ac:chgData name="Ron Malchin" userId="b5427d66-3c8c-417a-8cf6-f1055365cf8b" providerId="ADAL" clId="{8E6B1CBF-3C32-403B-8641-2C517B115EC6}" dt="2023-06-09T10:19:53.798" v="405" actId="1076"/>
          <ac:picMkLst>
            <pc:docMk/>
            <pc:sldMk cId="1901727651" sldId="477"/>
            <ac:picMk id="11" creationId="{A21597C8-02EA-439E-887B-A908DEC731AB}"/>
          </ac:picMkLst>
        </pc:picChg>
        <pc:picChg chg="mod">
          <ac:chgData name="Ron Malchin" userId="b5427d66-3c8c-417a-8cf6-f1055365cf8b" providerId="ADAL" clId="{8E6B1CBF-3C32-403B-8641-2C517B115EC6}" dt="2023-06-09T10:19:53.798" v="405" actId="1076"/>
          <ac:picMkLst>
            <pc:docMk/>
            <pc:sldMk cId="1901727651" sldId="477"/>
            <ac:picMk id="12" creationId="{6FE0DA47-ED1C-494E-A8BB-D25B0DAAEE68}"/>
          </ac:picMkLst>
        </pc:picChg>
      </pc:sldChg>
      <pc:sldChg chg="addSp delSp modSp add mod ord modClrScheme chgLayout">
        <pc:chgData name="Ron Malchin" userId="b5427d66-3c8c-417a-8cf6-f1055365cf8b" providerId="ADAL" clId="{8E6B1CBF-3C32-403B-8641-2C517B115EC6}" dt="2023-06-09T10:39:30.894" v="571" actId="207"/>
        <pc:sldMkLst>
          <pc:docMk/>
          <pc:sldMk cId="2186582101" sldId="478"/>
        </pc:sldMkLst>
        <pc:spChg chg="mod">
          <ac:chgData name="Ron Malchin" userId="b5427d66-3c8c-417a-8cf6-f1055365cf8b" providerId="ADAL" clId="{8E6B1CBF-3C32-403B-8641-2C517B115EC6}" dt="2023-06-09T10:39:30.894" v="571" actId="207"/>
          <ac:spMkLst>
            <pc:docMk/>
            <pc:sldMk cId="2186582101" sldId="478"/>
            <ac:spMk id="2" creationId="{DEA048D8-1D16-BF2C-FA32-F3E2F849D6F2}"/>
          </ac:spMkLst>
        </pc:spChg>
        <pc:spChg chg="add del mod ord">
          <ac:chgData name="Ron Malchin" userId="b5427d66-3c8c-417a-8cf6-f1055365cf8b" providerId="ADAL" clId="{8E6B1CBF-3C32-403B-8641-2C517B115EC6}" dt="2023-06-09T09:41:31.531" v="23" actId="700"/>
          <ac:spMkLst>
            <pc:docMk/>
            <pc:sldMk cId="2186582101" sldId="478"/>
            <ac:spMk id="3" creationId="{1AB0814B-48CE-F002-1374-9A89108E3E0C}"/>
          </ac:spMkLst>
        </pc:spChg>
        <pc:spChg chg="mod ord">
          <ac:chgData name="Ron Malchin" userId="b5427d66-3c8c-417a-8cf6-f1055365cf8b" providerId="ADAL" clId="{8E6B1CBF-3C32-403B-8641-2C517B115EC6}" dt="2023-06-09T10:38:51.030" v="564" actId="1076"/>
          <ac:spMkLst>
            <pc:docMk/>
            <pc:sldMk cId="2186582101" sldId="478"/>
            <ac:spMk id="4" creationId="{3BA3B25D-B7BC-4CFE-A1C0-E1F0B658B962}"/>
          </ac:spMkLst>
        </pc:spChg>
        <pc:spChg chg="mod ord">
          <ac:chgData name="Ron Malchin" userId="b5427d66-3c8c-417a-8cf6-f1055365cf8b" providerId="ADAL" clId="{8E6B1CBF-3C32-403B-8641-2C517B115EC6}" dt="2023-06-09T09:41:52.430" v="25" actId="700"/>
          <ac:spMkLst>
            <pc:docMk/>
            <pc:sldMk cId="2186582101" sldId="478"/>
            <ac:spMk id="5" creationId="{25A528F3-6A41-4FD1-B3B7-DB78A6C34326}"/>
          </ac:spMkLst>
        </pc:spChg>
        <pc:spChg chg="del mod">
          <ac:chgData name="Ron Malchin" userId="b5427d66-3c8c-417a-8cf6-f1055365cf8b" providerId="ADAL" clId="{8E6B1CBF-3C32-403B-8641-2C517B115EC6}" dt="2023-06-09T10:38:24.789" v="559" actId="478"/>
          <ac:spMkLst>
            <pc:docMk/>
            <pc:sldMk cId="2186582101" sldId="478"/>
            <ac:spMk id="8" creationId="{A5B140F2-1BC7-43E2-8F6B-5F5A2110D0C2}"/>
          </ac:spMkLst>
        </pc:spChg>
        <pc:spChg chg="add mod ord">
          <ac:chgData name="Ron Malchin" userId="b5427d66-3c8c-417a-8cf6-f1055365cf8b" providerId="ADAL" clId="{8E6B1CBF-3C32-403B-8641-2C517B115EC6}" dt="2023-06-09T10:38:31.169" v="562" actId="207"/>
          <ac:spMkLst>
            <pc:docMk/>
            <pc:sldMk cId="2186582101" sldId="478"/>
            <ac:spMk id="9" creationId="{99A93363-5B57-F08C-6E08-1B105CEE5CC1}"/>
          </ac:spMkLst>
        </pc:spChg>
        <pc:picChg chg="mod">
          <ac:chgData name="Ron Malchin" userId="b5427d66-3c8c-417a-8cf6-f1055365cf8b" providerId="ADAL" clId="{8E6B1CBF-3C32-403B-8641-2C517B115EC6}" dt="2023-06-09T10:39:13.775" v="569" actId="1076"/>
          <ac:picMkLst>
            <pc:docMk/>
            <pc:sldMk cId="2186582101" sldId="478"/>
            <ac:picMk id="6" creationId="{58DE63ED-AAA7-4905-9CDD-7D9EEC382390}"/>
          </ac:picMkLst>
        </pc:picChg>
        <pc:picChg chg="mod">
          <ac:chgData name="Ron Malchin" userId="b5427d66-3c8c-417a-8cf6-f1055365cf8b" providerId="ADAL" clId="{8E6B1CBF-3C32-403B-8641-2C517B115EC6}" dt="2023-06-09T10:39:17.065" v="570" actId="1076"/>
          <ac:picMkLst>
            <pc:docMk/>
            <pc:sldMk cId="2186582101" sldId="478"/>
            <ac:picMk id="7" creationId="{BEBB9251-FBF2-4C12-94BE-BF820D2A1897}"/>
          </ac:picMkLst>
        </pc:picChg>
      </pc:sldChg>
      <pc:sldChg chg="addSp delSp modSp add mod ord modClrScheme chgLayout">
        <pc:chgData name="Ron Malchin" userId="b5427d66-3c8c-417a-8cf6-f1055365cf8b" providerId="ADAL" clId="{8E6B1CBF-3C32-403B-8641-2C517B115EC6}" dt="2023-06-09T10:43:28.333" v="632" actId="12"/>
        <pc:sldMkLst>
          <pc:docMk/>
          <pc:sldMk cId="3536424139" sldId="479"/>
        </pc:sldMkLst>
        <pc:spChg chg="add del mod ord">
          <ac:chgData name="Ron Malchin" userId="b5427d66-3c8c-417a-8cf6-f1055365cf8b" providerId="ADAL" clId="{8E6B1CBF-3C32-403B-8641-2C517B115EC6}" dt="2023-06-09T09:41:31.531" v="23" actId="700"/>
          <ac:spMkLst>
            <pc:docMk/>
            <pc:sldMk cId="3536424139" sldId="479"/>
            <ac:spMk id="2" creationId="{DC9B70BB-7F3E-25DF-CC26-C18F241F6EE8}"/>
          </ac:spMkLst>
        </pc:spChg>
        <pc:spChg chg="mod">
          <ac:chgData name="Ron Malchin" userId="b5427d66-3c8c-417a-8cf6-f1055365cf8b" providerId="ADAL" clId="{8E6B1CBF-3C32-403B-8641-2C517B115EC6}" dt="2023-06-09T10:43:28.333" v="632" actId="12"/>
          <ac:spMkLst>
            <pc:docMk/>
            <pc:sldMk cId="3536424139" sldId="479"/>
            <ac:spMk id="3" creationId="{C5631610-25E0-FCEB-6639-807875402080}"/>
          </ac:spMkLst>
        </pc:spChg>
        <pc:spChg chg="mod ord">
          <ac:chgData name="Ron Malchin" userId="b5427d66-3c8c-417a-8cf6-f1055365cf8b" providerId="ADAL" clId="{8E6B1CBF-3C32-403B-8641-2C517B115EC6}" dt="2023-06-09T10:42:48.806" v="622" actId="1076"/>
          <ac:spMkLst>
            <pc:docMk/>
            <pc:sldMk cId="3536424139" sldId="479"/>
            <ac:spMk id="4" creationId="{AC900CF1-B3C4-4AA0-9A48-82368AFC4D3C}"/>
          </ac:spMkLst>
        </pc:spChg>
        <pc:spChg chg="mod ord">
          <ac:chgData name="Ron Malchin" userId="b5427d66-3c8c-417a-8cf6-f1055365cf8b" providerId="ADAL" clId="{8E6B1CBF-3C32-403B-8641-2C517B115EC6}" dt="2023-06-09T09:41:52.430" v="25" actId="700"/>
          <ac:spMkLst>
            <pc:docMk/>
            <pc:sldMk cId="3536424139" sldId="479"/>
            <ac:spMk id="5" creationId="{B39FAAB1-847C-487E-A6DC-BB50607E9CF5}"/>
          </ac:spMkLst>
        </pc:spChg>
        <pc:spChg chg="del mod">
          <ac:chgData name="Ron Malchin" userId="b5427d66-3c8c-417a-8cf6-f1055365cf8b" providerId="ADAL" clId="{8E6B1CBF-3C32-403B-8641-2C517B115EC6}" dt="2023-06-09T10:39:44.747" v="573" actId="478"/>
          <ac:spMkLst>
            <pc:docMk/>
            <pc:sldMk cId="3536424139" sldId="479"/>
            <ac:spMk id="8" creationId="{6B020C64-08F3-4266-8354-4F0E432820F3}"/>
          </ac:spMkLst>
        </pc:spChg>
        <pc:spChg chg="add mod ord">
          <ac:chgData name="Ron Malchin" userId="b5427d66-3c8c-417a-8cf6-f1055365cf8b" providerId="ADAL" clId="{8E6B1CBF-3C32-403B-8641-2C517B115EC6}" dt="2023-06-09T10:39:52.686" v="576" actId="207"/>
          <ac:spMkLst>
            <pc:docMk/>
            <pc:sldMk cId="3536424139" sldId="479"/>
            <ac:spMk id="9" creationId="{CD97A40A-D73B-1A74-F5E0-0D23ECD6F350}"/>
          </ac:spMkLst>
        </pc:spChg>
        <pc:graphicFrameChg chg="mod">
          <ac:chgData name="Ron Malchin" userId="b5427d66-3c8c-417a-8cf6-f1055365cf8b" providerId="ADAL" clId="{8E6B1CBF-3C32-403B-8641-2C517B115EC6}" dt="2023-06-09T10:43:02.499" v="626" actId="1076"/>
          <ac:graphicFrameMkLst>
            <pc:docMk/>
            <pc:sldMk cId="3536424139" sldId="479"/>
            <ac:graphicFrameMk id="6" creationId="{6997D707-556F-4FD3-AAED-2C3072FB89F6}"/>
          </ac:graphicFrameMkLst>
        </pc:graphicFrameChg>
        <pc:graphicFrameChg chg="mod">
          <ac:chgData name="Ron Malchin" userId="b5427d66-3c8c-417a-8cf6-f1055365cf8b" providerId="ADAL" clId="{8E6B1CBF-3C32-403B-8641-2C517B115EC6}" dt="2023-06-09T10:43:06.635" v="627" actId="1076"/>
          <ac:graphicFrameMkLst>
            <pc:docMk/>
            <pc:sldMk cId="3536424139" sldId="479"/>
            <ac:graphicFrameMk id="7" creationId="{94ECA8AF-8AAB-439A-B0C6-D36EA9213EB1}"/>
          </ac:graphicFrameMkLst>
        </pc:graphicFrameChg>
        <pc:graphicFrameChg chg="add mod">
          <ac:chgData name="Ron Malchin" userId="b5427d66-3c8c-417a-8cf6-f1055365cf8b" providerId="ADAL" clId="{8E6B1CBF-3C32-403B-8641-2C517B115EC6}" dt="2023-06-09T10:41:35.358" v="593" actId="571"/>
          <ac:graphicFrameMkLst>
            <pc:docMk/>
            <pc:sldMk cId="3536424139" sldId="479"/>
            <ac:graphicFrameMk id="10" creationId="{1B598D60-FDD3-2C58-3D86-F497B4F7E225}"/>
          </ac:graphicFrameMkLst>
        </pc:graphicFrameChg>
        <pc:graphicFrameChg chg="add mod">
          <ac:chgData name="Ron Malchin" userId="b5427d66-3c8c-417a-8cf6-f1055365cf8b" providerId="ADAL" clId="{8E6B1CBF-3C32-403B-8641-2C517B115EC6}" dt="2023-06-09T10:41:35.358" v="593" actId="571"/>
          <ac:graphicFrameMkLst>
            <pc:docMk/>
            <pc:sldMk cId="3536424139" sldId="479"/>
            <ac:graphicFrameMk id="11" creationId="{1AA1F29B-87FB-628B-E83C-6C0F1C83F130}"/>
          </ac:graphicFrameMkLst>
        </pc:graphicFrameChg>
      </pc:sldChg>
      <pc:sldChg chg="addSp delSp modSp add mod ord modClrScheme chgLayout">
        <pc:chgData name="Ron Malchin" userId="b5427d66-3c8c-417a-8cf6-f1055365cf8b" providerId="ADAL" clId="{8E6B1CBF-3C32-403B-8641-2C517B115EC6}" dt="2023-06-09T10:19:42.740" v="404" actId="1076"/>
        <pc:sldMkLst>
          <pc:docMk/>
          <pc:sldMk cId="2727272794" sldId="480"/>
        </pc:sldMkLst>
        <pc:spChg chg="add del mod ord">
          <ac:chgData name="Ron Malchin" userId="b5427d66-3c8c-417a-8cf6-f1055365cf8b" providerId="ADAL" clId="{8E6B1CBF-3C32-403B-8641-2C517B115EC6}" dt="2023-06-09T09:41:31.531" v="23" actId="700"/>
          <ac:spMkLst>
            <pc:docMk/>
            <pc:sldMk cId="2727272794" sldId="480"/>
            <ac:spMk id="2" creationId="{EDE0963C-40D0-8CCD-22DA-5B144C2726EB}"/>
          </ac:spMkLst>
        </pc:spChg>
        <pc:spChg chg="add mod ord">
          <ac:chgData name="Ron Malchin" userId="b5427d66-3c8c-417a-8cf6-f1055365cf8b" providerId="ADAL" clId="{8E6B1CBF-3C32-403B-8641-2C517B115EC6}" dt="2023-06-09T10:18:56.474" v="399" actId="207"/>
          <ac:spMkLst>
            <pc:docMk/>
            <pc:sldMk cId="2727272794" sldId="480"/>
            <ac:spMk id="3" creationId="{57854846-2345-7370-56CC-559AD51C7F50}"/>
          </ac:spMkLst>
        </pc:spChg>
        <pc:spChg chg="mod ord">
          <ac:chgData name="Ron Malchin" userId="b5427d66-3c8c-417a-8cf6-f1055365cf8b" providerId="ADAL" clId="{8E6B1CBF-3C32-403B-8641-2C517B115EC6}" dt="2023-06-09T10:19:42.740" v="404" actId="1076"/>
          <ac:spMkLst>
            <pc:docMk/>
            <pc:sldMk cId="2727272794" sldId="480"/>
            <ac:spMk id="4" creationId="{4E06076C-8299-4702-ACEB-99698F9D8C5A}"/>
          </ac:spMkLst>
        </pc:spChg>
        <pc:spChg chg="mod ord">
          <ac:chgData name="Ron Malchin" userId="b5427d66-3c8c-417a-8cf6-f1055365cf8b" providerId="ADAL" clId="{8E6B1CBF-3C32-403B-8641-2C517B115EC6}" dt="2023-06-09T09:41:52.430" v="25" actId="700"/>
          <ac:spMkLst>
            <pc:docMk/>
            <pc:sldMk cId="2727272794" sldId="480"/>
            <ac:spMk id="5" creationId="{B1A40F5E-60FE-42D6-BB51-16E6B56256C2}"/>
          </ac:spMkLst>
        </pc:spChg>
        <pc:spChg chg="del mod">
          <ac:chgData name="Ron Malchin" userId="b5427d66-3c8c-417a-8cf6-f1055365cf8b" providerId="ADAL" clId="{8E6B1CBF-3C32-403B-8641-2C517B115EC6}" dt="2023-06-09T10:18:51.695" v="396" actId="478"/>
          <ac:spMkLst>
            <pc:docMk/>
            <pc:sldMk cId="2727272794" sldId="480"/>
            <ac:spMk id="6" creationId="{84E5EF79-E190-4758-BB9C-8A3974327906}"/>
          </ac:spMkLst>
        </pc:spChg>
        <pc:picChg chg="mod ord">
          <ac:chgData name="Ron Malchin" userId="b5427d66-3c8c-417a-8cf6-f1055365cf8b" providerId="ADAL" clId="{8E6B1CBF-3C32-403B-8641-2C517B115EC6}" dt="2023-06-09T10:19:42.740" v="404" actId="1076"/>
          <ac:picMkLst>
            <pc:docMk/>
            <pc:sldMk cId="2727272794" sldId="480"/>
            <ac:picMk id="7" creationId="{29394500-C6AB-43BB-877E-ECBD090BC825}"/>
          </ac:picMkLst>
        </pc:picChg>
      </pc:sldChg>
      <pc:sldChg chg="addSp delSp modSp add mod ord modClrScheme chgLayout">
        <pc:chgData name="Ron Malchin" userId="b5427d66-3c8c-417a-8cf6-f1055365cf8b" providerId="ADAL" clId="{8E6B1CBF-3C32-403B-8641-2C517B115EC6}" dt="2023-06-09T10:23:53.224" v="485" actId="1076"/>
        <pc:sldMkLst>
          <pc:docMk/>
          <pc:sldMk cId="3389688369" sldId="481"/>
        </pc:sldMkLst>
        <pc:spChg chg="add del mod ord">
          <ac:chgData name="Ron Malchin" userId="b5427d66-3c8c-417a-8cf6-f1055365cf8b" providerId="ADAL" clId="{8E6B1CBF-3C32-403B-8641-2C517B115EC6}" dt="2023-06-09T09:41:31.531" v="23" actId="700"/>
          <ac:spMkLst>
            <pc:docMk/>
            <pc:sldMk cId="3389688369" sldId="481"/>
            <ac:spMk id="2" creationId="{6053B9C8-6628-6B35-CD30-04C89E1FDFC8}"/>
          </ac:spMkLst>
        </pc:spChg>
        <pc:spChg chg="add mod ord">
          <ac:chgData name="Ron Malchin" userId="b5427d66-3c8c-417a-8cf6-f1055365cf8b" providerId="ADAL" clId="{8E6B1CBF-3C32-403B-8641-2C517B115EC6}" dt="2023-06-09T10:20:16.615" v="419" actId="207"/>
          <ac:spMkLst>
            <pc:docMk/>
            <pc:sldMk cId="3389688369" sldId="481"/>
            <ac:spMk id="3" creationId="{AA489C81-0555-FDFA-31BB-151B7727B1D2}"/>
          </ac:spMkLst>
        </pc:spChg>
        <pc:spChg chg="mod ord">
          <ac:chgData name="Ron Malchin" userId="b5427d66-3c8c-417a-8cf6-f1055365cf8b" providerId="ADAL" clId="{8E6B1CBF-3C32-403B-8641-2C517B115EC6}" dt="2023-06-09T10:23:53.224" v="485" actId="1076"/>
          <ac:spMkLst>
            <pc:docMk/>
            <pc:sldMk cId="3389688369" sldId="481"/>
            <ac:spMk id="4" creationId="{DD3CD27B-4180-41FF-8B87-84408F5B417D}"/>
          </ac:spMkLst>
        </pc:spChg>
        <pc:spChg chg="mod ord">
          <ac:chgData name="Ron Malchin" userId="b5427d66-3c8c-417a-8cf6-f1055365cf8b" providerId="ADAL" clId="{8E6B1CBF-3C32-403B-8641-2C517B115EC6}" dt="2023-06-09T09:41:52.430" v="25" actId="700"/>
          <ac:spMkLst>
            <pc:docMk/>
            <pc:sldMk cId="3389688369" sldId="481"/>
            <ac:spMk id="5" creationId="{782FE093-2E9E-4828-89E9-297A471C3508}"/>
          </ac:spMkLst>
        </pc:spChg>
        <pc:spChg chg="add del mod">
          <ac:chgData name="Ron Malchin" userId="b5427d66-3c8c-417a-8cf6-f1055365cf8b" providerId="ADAL" clId="{8E6B1CBF-3C32-403B-8641-2C517B115EC6}" dt="2023-06-09T10:20:08.205" v="413" actId="478"/>
          <ac:spMkLst>
            <pc:docMk/>
            <pc:sldMk cId="3389688369" sldId="481"/>
            <ac:spMk id="6" creationId="{9A8AF3A7-3B65-40A4-9B83-FFCD6E94EDBB}"/>
          </ac:spMkLst>
        </pc:spChg>
        <pc:picChg chg="mod">
          <ac:chgData name="Ron Malchin" userId="b5427d66-3c8c-417a-8cf6-f1055365cf8b" providerId="ADAL" clId="{8E6B1CBF-3C32-403B-8641-2C517B115EC6}" dt="2023-06-09T10:23:25.432" v="483" actId="1076"/>
          <ac:picMkLst>
            <pc:docMk/>
            <pc:sldMk cId="3389688369" sldId="481"/>
            <ac:picMk id="7" creationId="{48FA6080-8CFB-4245-8A7F-CD6FCE918F6E}"/>
          </ac:picMkLst>
        </pc:picChg>
        <pc:picChg chg="mod">
          <ac:chgData name="Ron Malchin" userId="b5427d66-3c8c-417a-8cf6-f1055365cf8b" providerId="ADAL" clId="{8E6B1CBF-3C32-403B-8641-2C517B115EC6}" dt="2023-06-09T10:23:28.034" v="484" actId="1076"/>
          <ac:picMkLst>
            <pc:docMk/>
            <pc:sldMk cId="3389688369" sldId="481"/>
            <ac:picMk id="8" creationId="{0296B880-3A08-461E-BFA3-E04D86979D71}"/>
          </ac:picMkLst>
        </pc:picChg>
      </pc:sldChg>
      <pc:sldChg chg="addSp delSp modSp add mod ord modClrScheme chgLayout">
        <pc:chgData name="Ron Malchin" userId="b5427d66-3c8c-417a-8cf6-f1055365cf8b" providerId="ADAL" clId="{8E6B1CBF-3C32-403B-8641-2C517B115EC6}" dt="2023-06-09T10:24:50.691" v="507" actId="207"/>
        <pc:sldMkLst>
          <pc:docMk/>
          <pc:sldMk cId="875204467" sldId="483"/>
        </pc:sldMkLst>
        <pc:spChg chg="mod">
          <ac:chgData name="Ron Malchin" userId="b5427d66-3c8c-417a-8cf6-f1055365cf8b" providerId="ADAL" clId="{8E6B1CBF-3C32-403B-8641-2C517B115EC6}" dt="2023-06-09T10:24:50.691" v="507" actId="207"/>
          <ac:spMkLst>
            <pc:docMk/>
            <pc:sldMk cId="875204467" sldId="483"/>
            <ac:spMk id="2" creationId="{D44167BA-02C3-A1E9-2136-6E9F21099CCF}"/>
          </ac:spMkLst>
        </pc:spChg>
        <pc:spChg chg="add del mod ord">
          <ac:chgData name="Ron Malchin" userId="b5427d66-3c8c-417a-8cf6-f1055365cf8b" providerId="ADAL" clId="{8E6B1CBF-3C32-403B-8641-2C517B115EC6}" dt="2023-06-09T09:41:31.531" v="23" actId="700"/>
          <ac:spMkLst>
            <pc:docMk/>
            <pc:sldMk cId="875204467" sldId="483"/>
            <ac:spMk id="3" creationId="{DE968FE0-779C-1FD4-BE08-F6744AE9A32D}"/>
          </ac:spMkLst>
        </pc:spChg>
        <pc:spChg chg="add mod ord">
          <ac:chgData name="Ron Malchin" userId="b5427d66-3c8c-417a-8cf6-f1055365cf8b" providerId="ADAL" clId="{8E6B1CBF-3C32-403B-8641-2C517B115EC6}" dt="2023-06-09T10:24:13.693" v="494" actId="207"/>
          <ac:spMkLst>
            <pc:docMk/>
            <pc:sldMk cId="875204467" sldId="483"/>
            <ac:spMk id="4" creationId="{E2D767A9-9A98-0B03-2B17-C7294A34FD6E}"/>
          </ac:spMkLst>
        </pc:spChg>
        <pc:spChg chg="mod ord">
          <ac:chgData name="Ron Malchin" userId="b5427d66-3c8c-417a-8cf6-f1055365cf8b" providerId="ADAL" clId="{8E6B1CBF-3C32-403B-8641-2C517B115EC6}" dt="2023-06-09T09:41:52.430" v="25" actId="700"/>
          <ac:spMkLst>
            <pc:docMk/>
            <pc:sldMk cId="875204467" sldId="483"/>
            <ac:spMk id="5" creationId="{B3A47960-1FF3-42AC-8A21-55314535AE21}"/>
          </ac:spMkLst>
        </pc:spChg>
        <pc:spChg chg="mod ord">
          <ac:chgData name="Ron Malchin" userId="b5427d66-3c8c-417a-8cf6-f1055365cf8b" providerId="ADAL" clId="{8E6B1CBF-3C32-403B-8641-2C517B115EC6}" dt="2023-06-09T10:24:38.717" v="506" actId="27636"/>
          <ac:spMkLst>
            <pc:docMk/>
            <pc:sldMk cId="875204467" sldId="483"/>
            <ac:spMk id="7" creationId="{9130BD18-5556-4157-87A6-E5D10D45F892}"/>
          </ac:spMkLst>
        </pc:spChg>
        <pc:spChg chg="del mod">
          <ac:chgData name="Ron Malchin" userId="b5427d66-3c8c-417a-8cf6-f1055365cf8b" providerId="ADAL" clId="{8E6B1CBF-3C32-403B-8641-2C517B115EC6}" dt="2023-06-09T10:24:07.427" v="489" actId="478"/>
          <ac:spMkLst>
            <pc:docMk/>
            <pc:sldMk cId="875204467" sldId="483"/>
            <ac:spMk id="8" creationId="{12E68F30-1E8F-414A-9719-FFFAEF906200}"/>
          </ac:spMkLst>
        </pc:spChg>
      </pc:sldChg>
      <pc:sldChg chg="add del">
        <pc:chgData name="Ron Malchin" userId="b5427d66-3c8c-417a-8cf6-f1055365cf8b" providerId="ADAL" clId="{8E6B1CBF-3C32-403B-8641-2C517B115EC6}" dt="2023-06-09T09:43:19.409" v="49"/>
        <pc:sldMkLst>
          <pc:docMk/>
          <pc:sldMk cId="6655189" sldId="484"/>
        </pc:sldMkLst>
      </pc:sldChg>
      <pc:sldChg chg="addSp delSp modSp add del mod ord modClrScheme chgLayout">
        <pc:chgData name="Ron Malchin" userId="b5427d66-3c8c-417a-8cf6-f1055365cf8b" providerId="ADAL" clId="{8E6B1CBF-3C32-403B-8641-2C517B115EC6}" dt="2023-06-09T09:43:14.757" v="47" actId="47"/>
        <pc:sldMkLst>
          <pc:docMk/>
          <pc:sldMk cId="1650213927" sldId="484"/>
        </pc:sldMkLst>
        <pc:spChg chg="add del mod ord">
          <ac:chgData name="Ron Malchin" userId="b5427d66-3c8c-417a-8cf6-f1055365cf8b" providerId="ADAL" clId="{8E6B1CBF-3C32-403B-8641-2C517B115EC6}" dt="2023-06-09T09:41:31.531" v="23" actId="700"/>
          <ac:spMkLst>
            <pc:docMk/>
            <pc:sldMk cId="1650213927" sldId="484"/>
            <ac:spMk id="2" creationId="{EDF8281E-97CC-018A-4C25-5A0884C5D221}"/>
          </ac:spMkLst>
        </pc:spChg>
        <pc:spChg chg="add del mod ord">
          <ac:chgData name="Ron Malchin" userId="b5427d66-3c8c-417a-8cf6-f1055365cf8b" providerId="ADAL" clId="{8E6B1CBF-3C32-403B-8641-2C517B115EC6}" dt="2023-06-09T09:41:31.531" v="23" actId="700"/>
          <ac:spMkLst>
            <pc:docMk/>
            <pc:sldMk cId="1650213927" sldId="484"/>
            <ac:spMk id="3" creationId="{F81158A2-699F-E0D9-6EA9-F8509A856179}"/>
          </ac:spMkLst>
        </pc:spChg>
        <pc:spChg chg="add mod ord">
          <ac:chgData name="Ron Malchin" userId="b5427d66-3c8c-417a-8cf6-f1055365cf8b" providerId="ADAL" clId="{8E6B1CBF-3C32-403B-8641-2C517B115EC6}" dt="2023-06-09T09:42:28.743" v="43" actId="207"/>
          <ac:spMkLst>
            <pc:docMk/>
            <pc:sldMk cId="1650213927" sldId="484"/>
            <ac:spMk id="4" creationId="{1DDF4EBE-2E5C-588B-CE20-9A462193BF06}"/>
          </ac:spMkLst>
        </pc:spChg>
        <pc:spChg chg="mod ord">
          <ac:chgData name="Ron Malchin" userId="b5427d66-3c8c-417a-8cf6-f1055365cf8b" providerId="ADAL" clId="{8E6B1CBF-3C32-403B-8641-2C517B115EC6}" dt="2023-06-09T09:41:52.430" v="25" actId="700"/>
          <ac:spMkLst>
            <pc:docMk/>
            <pc:sldMk cId="1650213927" sldId="484"/>
            <ac:spMk id="5" creationId="{8547C0AA-0122-4E4C-90DB-68BB9AC1A87D}"/>
          </ac:spMkLst>
        </pc:spChg>
        <pc:spChg chg="add del mod ord">
          <ac:chgData name="Ron Malchin" userId="b5427d66-3c8c-417a-8cf6-f1055365cf8b" providerId="ADAL" clId="{8E6B1CBF-3C32-403B-8641-2C517B115EC6}" dt="2023-06-09T09:42:30.410" v="44" actId="478"/>
          <ac:spMkLst>
            <pc:docMk/>
            <pc:sldMk cId="1650213927" sldId="484"/>
            <ac:spMk id="6" creationId="{2B1118AB-A97B-5120-F4B2-A01EB5B24AC2}"/>
          </ac:spMkLst>
        </pc:spChg>
        <pc:spChg chg="mod">
          <ac:chgData name="Ron Malchin" userId="b5427d66-3c8c-417a-8cf6-f1055365cf8b" providerId="ADAL" clId="{8E6B1CBF-3C32-403B-8641-2C517B115EC6}" dt="2023-06-09T09:42:41.962" v="45" actId="12788"/>
          <ac:spMkLst>
            <pc:docMk/>
            <pc:sldMk cId="1650213927" sldId="484"/>
            <ac:spMk id="7" creationId="{A940DACF-62F4-45D3-9343-2FDD703D0B15}"/>
          </ac:spMkLst>
        </pc:spChg>
        <pc:spChg chg="del mod">
          <ac:chgData name="Ron Malchin" userId="b5427d66-3c8c-417a-8cf6-f1055365cf8b" providerId="ADAL" clId="{8E6B1CBF-3C32-403B-8641-2C517B115EC6}" dt="2023-06-09T09:42:21.543" v="41" actId="478"/>
          <ac:spMkLst>
            <pc:docMk/>
            <pc:sldMk cId="1650213927" sldId="484"/>
            <ac:spMk id="11" creationId="{E6E30E8D-D371-4938-879C-2ED96AA70411}"/>
          </ac:spMkLst>
        </pc:spChg>
      </pc:sldChg>
      <pc:sldChg chg="add">
        <pc:chgData name="Ron Malchin" userId="b5427d66-3c8c-417a-8cf6-f1055365cf8b" providerId="ADAL" clId="{8E6B1CBF-3C32-403B-8641-2C517B115EC6}" dt="2023-06-09T09:43:37.025" v="53"/>
        <pc:sldMkLst>
          <pc:docMk/>
          <pc:sldMk cId="151615623" sldId="485"/>
        </pc:sldMkLst>
      </pc:sldChg>
      <pc:sldChg chg="add del">
        <pc:chgData name="Ron Malchin" userId="b5427d66-3c8c-417a-8cf6-f1055365cf8b" providerId="ADAL" clId="{8E6B1CBF-3C32-403B-8641-2C517B115EC6}" dt="2023-06-09T09:43:35.535" v="52"/>
        <pc:sldMkLst>
          <pc:docMk/>
          <pc:sldMk cId="3721950590" sldId="485"/>
        </pc:sldMkLst>
      </pc:sldChg>
      <pc:sldChg chg="add">
        <pc:chgData name="Ron Malchin" userId="b5427d66-3c8c-417a-8cf6-f1055365cf8b" providerId="ADAL" clId="{8E6B1CBF-3C32-403B-8641-2C517B115EC6}" dt="2023-06-09T09:50:07.889" v="105"/>
        <pc:sldMkLst>
          <pc:docMk/>
          <pc:sldMk cId="2013619846" sldId="486"/>
        </pc:sldMkLst>
      </pc:sldChg>
      <pc:sldChg chg="add">
        <pc:chgData name="Ron Malchin" userId="b5427d66-3c8c-417a-8cf6-f1055365cf8b" providerId="ADAL" clId="{8E6B1CBF-3C32-403B-8641-2C517B115EC6}" dt="2023-06-09T09:50:16.764" v="107"/>
        <pc:sldMkLst>
          <pc:docMk/>
          <pc:sldMk cId="2070888048" sldId="487"/>
        </pc:sldMkLst>
      </pc:sldChg>
      <pc:sldChg chg="add">
        <pc:chgData name="Ron Malchin" userId="b5427d66-3c8c-417a-8cf6-f1055365cf8b" providerId="ADAL" clId="{8E6B1CBF-3C32-403B-8641-2C517B115EC6}" dt="2023-06-09T09:50:30.495" v="109"/>
        <pc:sldMkLst>
          <pc:docMk/>
          <pc:sldMk cId="4168503977" sldId="488"/>
        </pc:sldMkLst>
      </pc:sldChg>
      <pc:sldChg chg="add">
        <pc:chgData name="Ron Malchin" userId="b5427d66-3c8c-417a-8cf6-f1055365cf8b" providerId="ADAL" clId="{8E6B1CBF-3C32-403B-8641-2C517B115EC6}" dt="2023-06-09T09:58:14.188" v="291"/>
        <pc:sldMkLst>
          <pc:docMk/>
          <pc:sldMk cId="1248688457" sldId="489"/>
        </pc:sldMkLst>
      </pc:sldChg>
      <pc:sldChg chg="add">
        <pc:chgData name="Ron Malchin" userId="b5427d66-3c8c-417a-8cf6-f1055365cf8b" providerId="ADAL" clId="{8E6B1CBF-3C32-403B-8641-2C517B115EC6}" dt="2023-06-09T09:58:55.659" v="293"/>
        <pc:sldMkLst>
          <pc:docMk/>
          <pc:sldMk cId="2384431437" sldId="490"/>
        </pc:sldMkLst>
      </pc:sldChg>
      <pc:sldChg chg="modSp add mod">
        <pc:chgData name="Ron Malchin" userId="b5427d66-3c8c-417a-8cf6-f1055365cf8b" providerId="ADAL" clId="{8E6B1CBF-3C32-403B-8641-2C517B115EC6}" dt="2023-06-09T10:12:14.696" v="367" actId="1076"/>
        <pc:sldMkLst>
          <pc:docMk/>
          <pc:sldMk cId="3950094811" sldId="491"/>
        </pc:sldMkLst>
        <pc:spChg chg="mod">
          <ac:chgData name="Ron Malchin" userId="b5427d66-3c8c-417a-8cf6-f1055365cf8b" providerId="ADAL" clId="{8E6B1CBF-3C32-403B-8641-2C517B115EC6}" dt="2023-06-09T10:12:14.696" v="367" actId="1076"/>
          <ac:spMkLst>
            <pc:docMk/>
            <pc:sldMk cId="3950094811" sldId="491"/>
            <ac:spMk id="5" creationId="{917F117E-7AD1-F770-FAC6-2024C4EF5FC5}"/>
          </ac:spMkLst>
        </pc:spChg>
        <pc:picChg chg="mod">
          <ac:chgData name="Ron Malchin" userId="b5427d66-3c8c-417a-8cf6-f1055365cf8b" providerId="ADAL" clId="{8E6B1CBF-3C32-403B-8641-2C517B115EC6}" dt="2023-06-09T10:12:10.892" v="366" actId="14100"/>
          <ac:picMkLst>
            <pc:docMk/>
            <pc:sldMk cId="3950094811" sldId="491"/>
            <ac:picMk id="6" creationId="{0D9275B1-5DD0-D7DC-0FB2-F0FA0D0C8D0E}"/>
          </ac:picMkLst>
        </pc:picChg>
      </pc:sldChg>
      <pc:sldChg chg="add">
        <pc:chgData name="Ron Malchin" userId="b5427d66-3c8c-417a-8cf6-f1055365cf8b" providerId="ADAL" clId="{8E6B1CBF-3C32-403B-8641-2C517B115EC6}" dt="2023-06-09T10:12:45.651" v="369"/>
        <pc:sldMkLst>
          <pc:docMk/>
          <pc:sldMk cId="4234543101" sldId="492"/>
        </pc:sldMkLst>
      </pc:sldChg>
      <pc:sldChg chg="add">
        <pc:chgData name="Ron Malchin" userId="b5427d66-3c8c-417a-8cf6-f1055365cf8b" providerId="ADAL" clId="{8E6B1CBF-3C32-403B-8641-2C517B115EC6}" dt="2023-06-09T10:36:09.289" v="538"/>
        <pc:sldMkLst>
          <pc:docMk/>
          <pc:sldMk cId="2128138669" sldId="493"/>
        </pc:sldMkLst>
      </pc:sldChg>
      <pc:sldChg chg="add">
        <pc:chgData name="Ron Malchin" userId="b5427d66-3c8c-417a-8cf6-f1055365cf8b" providerId="ADAL" clId="{8E6B1CBF-3C32-403B-8641-2C517B115EC6}" dt="2023-06-09T10:36:45.290" v="539"/>
        <pc:sldMkLst>
          <pc:docMk/>
          <pc:sldMk cId="175702991" sldId="494"/>
        </pc:sldMkLst>
      </pc:sldChg>
      <pc:sldChg chg="add">
        <pc:chgData name="Ron Malchin" userId="b5427d66-3c8c-417a-8cf6-f1055365cf8b" providerId="ADAL" clId="{8E6B1CBF-3C32-403B-8641-2C517B115EC6}" dt="2023-06-09T10:45:04.115" v="649"/>
        <pc:sldMkLst>
          <pc:docMk/>
          <pc:sldMk cId="1449402510" sldId="495"/>
        </pc:sldMkLst>
      </pc:sldChg>
      <pc:sldMasterChg chg="del delSldLayout">
        <pc:chgData name="Ron Malchin" userId="b5427d66-3c8c-417a-8cf6-f1055365cf8b" providerId="ADAL" clId="{8E6B1CBF-3C32-403B-8641-2C517B115EC6}" dt="2023-06-09T09:41:52.430" v="25" actId="700"/>
        <pc:sldMasterMkLst>
          <pc:docMk/>
          <pc:sldMasterMk cId="1325258856" sldId="2147483648"/>
        </pc:sldMasterMkLst>
        <pc:sldLayoutChg chg="del">
          <pc:chgData name="Ron Malchin" userId="b5427d66-3c8c-417a-8cf6-f1055365cf8b" providerId="ADAL" clId="{8E6B1CBF-3C32-403B-8641-2C517B115EC6}" dt="2023-06-09T09:41:52.430" v="25" actId="700"/>
          <pc:sldLayoutMkLst>
            <pc:docMk/>
            <pc:sldMasterMk cId="1325258856" sldId="2147483648"/>
            <pc:sldLayoutMk cId="2484851424" sldId="2147483649"/>
          </pc:sldLayoutMkLst>
        </pc:sldLayoutChg>
        <pc:sldLayoutChg chg="del">
          <pc:chgData name="Ron Malchin" userId="b5427d66-3c8c-417a-8cf6-f1055365cf8b" providerId="ADAL" clId="{8E6B1CBF-3C32-403B-8641-2C517B115EC6}" dt="2023-06-09T09:41:52.430" v="25" actId="700"/>
          <pc:sldLayoutMkLst>
            <pc:docMk/>
            <pc:sldMasterMk cId="1325258856" sldId="2147483648"/>
            <pc:sldLayoutMk cId="3050195065" sldId="2147483650"/>
          </pc:sldLayoutMkLst>
        </pc:sldLayoutChg>
        <pc:sldLayoutChg chg="del">
          <pc:chgData name="Ron Malchin" userId="b5427d66-3c8c-417a-8cf6-f1055365cf8b" providerId="ADAL" clId="{8E6B1CBF-3C32-403B-8641-2C517B115EC6}" dt="2023-06-09T09:41:52.430" v="25" actId="700"/>
          <pc:sldLayoutMkLst>
            <pc:docMk/>
            <pc:sldMasterMk cId="1325258856" sldId="2147483648"/>
            <pc:sldLayoutMk cId="545192511" sldId="2147483651"/>
          </pc:sldLayoutMkLst>
        </pc:sldLayoutChg>
        <pc:sldLayoutChg chg="del">
          <pc:chgData name="Ron Malchin" userId="b5427d66-3c8c-417a-8cf6-f1055365cf8b" providerId="ADAL" clId="{8E6B1CBF-3C32-403B-8641-2C517B115EC6}" dt="2023-06-09T09:41:52.430" v="25" actId="700"/>
          <pc:sldLayoutMkLst>
            <pc:docMk/>
            <pc:sldMasterMk cId="1325258856" sldId="2147483648"/>
            <pc:sldLayoutMk cId="3739539729" sldId="2147483695"/>
          </pc:sldLayoutMkLst>
        </pc:sldLayoutChg>
        <pc:sldLayoutChg chg="del">
          <pc:chgData name="Ron Malchin" userId="b5427d66-3c8c-417a-8cf6-f1055365cf8b" providerId="ADAL" clId="{8E6B1CBF-3C32-403B-8641-2C517B115EC6}" dt="2023-06-09T09:41:52.430" v="25" actId="700"/>
          <pc:sldLayoutMkLst>
            <pc:docMk/>
            <pc:sldMasterMk cId="1325258856" sldId="2147483648"/>
            <pc:sldLayoutMk cId="288198757" sldId="2147483696"/>
          </pc:sldLayoutMkLst>
        </pc:sldLayoutChg>
      </pc:sldMasterChg>
    </pc:docChg>
  </pc:docChgLst>
</pc:chgInfo>
</file>

<file path=ppt/diagrams/_rels/data1.xml.rels><?xml version="1.0" encoding="UTF-8" standalone="yes"?>
<Relationships xmlns="http://schemas.openxmlformats.org/package/2006/relationships"><Relationship Id="rId1" Type="http://schemas.openxmlformats.org/officeDocument/2006/relationships/image" Target="../media/image6.png"/></Relationships>
</file>

<file path=ppt/diagrams/_rels/data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image" Target="../media/image7.png"/></Relationships>
</file>

<file path=ppt/diagrams/_rels/data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9.jpg"/><Relationship Id="rId1" Type="http://schemas.openxmlformats.org/officeDocument/2006/relationships/image" Target="../media/image7.png"/><Relationship Id="rId4" Type="http://schemas.openxmlformats.org/officeDocument/2006/relationships/image" Target="../media/image23.png"/></Relationships>
</file>

<file path=ppt/diagrams/_rels/drawing1.xml.rels><?xml version="1.0" encoding="UTF-8" standalone="yes"?>
<Relationships xmlns="http://schemas.openxmlformats.org/package/2006/relationships"><Relationship Id="rId1" Type="http://schemas.openxmlformats.org/officeDocument/2006/relationships/image" Target="../media/image6.png"/></Relationships>
</file>

<file path=ppt/diagrams/_rels/drawing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image" Target="../media/image7.png"/></Relationships>
</file>

<file path=ppt/diagrams/_rels/drawing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9.jpg"/><Relationship Id="rId1" Type="http://schemas.openxmlformats.org/officeDocument/2006/relationships/image" Target="../media/image7.png"/><Relationship Id="rId4" Type="http://schemas.openxmlformats.org/officeDocument/2006/relationships/image" Target="../media/image2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8D4604-5753-4269-B5B6-4C263C861A43}" type="doc">
      <dgm:prSet loTypeId="urn:microsoft.com/office/officeart/2005/8/layout/radial2" loCatId="relationship" qsTypeId="urn:microsoft.com/office/officeart/2005/8/quickstyle/3d2" qsCatId="3D" csTypeId="urn:microsoft.com/office/officeart/2005/8/colors/accent1_2" csCatId="accent1" phldr="1"/>
      <dgm:spPr/>
      <dgm:t>
        <a:bodyPr/>
        <a:lstStyle/>
        <a:p>
          <a:endParaRPr lang="en-GB"/>
        </a:p>
      </dgm:t>
    </dgm:pt>
    <dgm:pt modelId="{2AFEBD1A-803A-4B19-8ED3-AF5AE7780F1B}">
      <dgm:prSet phldrT="[Text]"/>
      <dgm:spPr/>
      <dgm:t>
        <a:bodyPr/>
        <a:lstStyle/>
        <a:p>
          <a:r>
            <a:rPr lang="en-US" dirty="0"/>
            <a:t>Intra-aortic balloon pumps (IABP)</a:t>
          </a:r>
          <a:endParaRPr lang="en-GB" dirty="0"/>
        </a:p>
      </dgm:t>
    </dgm:pt>
    <dgm:pt modelId="{3065F3FF-0BB8-4011-89DB-1DE261063363}" type="parTrans" cxnId="{684220F2-BCC9-4E07-B4C7-26AD39AD7EED}">
      <dgm:prSet/>
      <dgm:spPr/>
      <dgm:t>
        <a:bodyPr/>
        <a:lstStyle/>
        <a:p>
          <a:endParaRPr lang="en-GB"/>
        </a:p>
      </dgm:t>
    </dgm:pt>
    <dgm:pt modelId="{5466D0CE-EA13-4106-9F71-28175731D967}" type="sibTrans" cxnId="{684220F2-BCC9-4E07-B4C7-26AD39AD7EED}">
      <dgm:prSet/>
      <dgm:spPr/>
      <dgm:t>
        <a:bodyPr/>
        <a:lstStyle/>
        <a:p>
          <a:endParaRPr lang="en-GB"/>
        </a:p>
      </dgm:t>
    </dgm:pt>
    <dgm:pt modelId="{E3F8129B-1D6A-4F3C-ADA7-206394C7C674}">
      <dgm:prSet phldrT="[Text]"/>
      <dgm:spPr/>
      <dgm:t>
        <a:bodyPr/>
        <a:lstStyle/>
        <a:p>
          <a:r>
            <a:rPr lang="en-US" dirty="0"/>
            <a:t>non-IABP percutaneous mechanical circulatory assist devices</a:t>
          </a:r>
          <a:endParaRPr lang="en-GB" dirty="0"/>
        </a:p>
      </dgm:t>
    </dgm:pt>
    <dgm:pt modelId="{81F1BDE2-279B-4B1A-AC73-E329F29BA63A}" type="parTrans" cxnId="{BEDD9AED-E731-413D-9DE8-7D581CE055F7}">
      <dgm:prSet/>
      <dgm:spPr/>
      <dgm:t>
        <a:bodyPr/>
        <a:lstStyle/>
        <a:p>
          <a:endParaRPr lang="en-GB"/>
        </a:p>
      </dgm:t>
    </dgm:pt>
    <dgm:pt modelId="{AA2E793B-0C1E-499D-AB37-119A93EB1B15}" type="sibTrans" cxnId="{BEDD9AED-E731-413D-9DE8-7D581CE055F7}">
      <dgm:prSet/>
      <dgm:spPr/>
      <dgm:t>
        <a:bodyPr/>
        <a:lstStyle/>
        <a:p>
          <a:endParaRPr lang="en-GB"/>
        </a:p>
      </dgm:t>
    </dgm:pt>
    <dgm:pt modelId="{5A5E9F30-C24C-4409-9677-79DA0A67AA5D}">
      <dgm:prSet/>
      <dgm:spPr/>
      <dgm:t>
        <a:bodyPr/>
        <a:lstStyle/>
        <a:p>
          <a:r>
            <a:rPr lang="en-US" dirty="0"/>
            <a:t>extracorporeal membrane oxygenator pumps (ECMO)</a:t>
          </a:r>
        </a:p>
      </dgm:t>
    </dgm:pt>
    <dgm:pt modelId="{DE6E9AD2-6059-452B-A2E3-C7FACC76CDF3}" type="parTrans" cxnId="{4014928A-2BC9-493E-BEB0-AC66BFDD0306}">
      <dgm:prSet/>
      <dgm:spPr/>
      <dgm:t>
        <a:bodyPr/>
        <a:lstStyle/>
        <a:p>
          <a:endParaRPr lang="en-GB"/>
        </a:p>
      </dgm:t>
    </dgm:pt>
    <dgm:pt modelId="{6F081970-00A5-4C31-8AD8-56E39A6D7464}" type="sibTrans" cxnId="{4014928A-2BC9-493E-BEB0-AC66BFDD0306}">
      <dgm:prSet/>
      <dgm:spPr/>
      <dgm:t>
        <a:bodyPr/>
        <a:lstStyle/>
        <a:p>
          <a:endParaRPr lang="en-GB"/>
        </a:p>
      </dgm:t>
    </dgm:pt>
    <dgm:pt modelId="{04607746-8683-4B9D-9432-79C8AC9230C7}">
      <dgm:prSet/>
      <dgm:spPr/>
      <dgm:t>
        <a:bodyPr/>
        <a:lstStyle/>
        <a:p>
          <a:r>
            <a:rPr lang="en-US" dirty="0"/>
            <a:t>Non percutaneous centrifugal pumps, which are used for cardiopulmonary bypass</a:t>
          </a:r>
        </a:p>
      </dgm:t>
    </dgm:pt>
    <dgm:pt modelId="{9048BB60-F8B1-41A1-84FC-7062248A67BF}" type="parTrans" cxnId="{C21ABD03-24EE-4282-AEA6-FEE8A6E12AA7}">
      <dgm:prSet/>
      <dgm:spPr/>
      <dgm:t>
        <a:bodyPr/>
        <a:lstStyle/>
        <a:p>
          <a:endParaRPr lang="en-GB"/>
        </a:p>
      </dgm:t>
    </dgm:pt>
    <dgm:pt modelId="{4C097323-0DC5-4974-B690-E2541373EF87}" type="sibTrans" cxnId="{C21ABD03-24EE-4282-AEA6-FEE8A6E12AA7}">
      <dgm:prSet/>
      <dgm:spPr/>
      <dgm:t>
        <a:bodyPr/>
        <a:lstStyle/>
        <a:p>
          <a:endParaRPr lang="en-GB"/>
        </a:p>
      </dgm:t>
    </dgm:pt>
    <dgm:pt modelId="{73BDE7C2-D450-431E-B404-0FBA15D529A4}" type="pres">
      <dgm:prSet presAssocID="{A48D4604-5753-4269-B5B6-4C263C861A43}" presName="composite" presStyleCnt="0">
        <dgm:presLayoutVars>
          <dgm:chMax val="5"/>
          <dgm:dir/>
          <dgm:animLvl val="ctr"/>
          <dgm:resizeHandles val="exact"/>
        </dgm:presLayoutVars>
      </dgm:prSet>
      <dgm:spPr/>
    </dgm:pt>
    <dgm:pt modelId="{EA9A74B1-973C-486C-B702-5A21B959C6BC}" type="pres">
      <dgm:prSet presAssocID="{A48D4604-5753-4269-B5B6-4C263C861A43}" presName="cycle" presStyleCnt="0"/>
      <dgm:spPr/>
    </dgm:pt>
    <dgm:pt modelId="{5049BB5C-8FD9-489D-B284-17B246ECA5C9}" type="pres">
      <dgm:prSet presAssocID="{A48D4604-5753-4269-B5B6-4C263C861A43}" presName="centerShape" presStyleCnt="0"/>
      <dgm:spPr/>
    </dgm:pt>
    <dgm:pt modelId="{22D7DEB7-867C-4750-BD33-B1386867BEC5}" type="pres">
      <dgm:prSet presAssocID="{A48D4604-5753-4269-B5B6-4C263C861A43}" presName="connSite" presStyleLbl="node1" presStyleIdx="0" presStyleCnt="5"/>
      <dgm:spPr/>
    </dgm:pt>
    <dgm:pt modelId="{3EB8549B-8FDD-443F-8AA2-FB3AD7748C4E}" type="pres">
      <dgm:prSet presAssocID="{A48D4604-5753-4269-B5B6-4C263C861A43}" presName="visible" presStyleLbl="node1" presStyleIdx="0" presStyleCnt="5" custLinFactNeighborX="9190" custLinFactNeighborY="4137"/>
      <dgm:spPr>
        <a:blipFill rotWithShape="1">
          <a:blip xmlns:r="http://schemas.openxmlformats.org/officeDocument/2006/relationships" r:embed="rId1"/>
          <a:srcRect/>
          <a:stretch>
            <a:fillRect l="-39000" r="-39000"/>
          </a:stretch>
        </a:blipFill>
      </dgm:spPr>
    </dgm:pt>
    <dgm:pt modelId="{E8936C06-A6D4-483B-A9D1-704D9AE3586A}" type="pres">
      <dgm:prSet presAssocID="{3065F3FF-0BB8-4011-89DB-1DE261063363}" presName="Name25" presStyleLbl="parChTrans1D1" presStyleIdx="0" presStyleCnt="4"/>
      <dgm:spPr/>
    </dgm:pt>
    <dgm:pt modelId="{D761148A-F7BB-4127-9FCD-F7B59BA2FDC7}" type="pres">
      <dgm:prSet presAssocID="{2AFEBD1A-803A-4B19-8ED3-AF5AE7780F1B}" presName="node" presStyleCnt="0"/>
      <dgm:spPr/>
    </dgm:pt>
    <dgm:pt modelId="{564A43E9-57F3-4B47-8C1C-7BDCBD3F9EEE}" type="pres">
      <dgm:prSet presAssocID="{2AFEBD1A-803A-4B19-8ED3-AF5AE7780F1B}" presName="parentNode" presStyleLbl="node1" presStyleIdx="1" presStyleCnt="5">
        <dgm:presLayoutVars>
          <dgm:chMax val="1"/>
          <dgm:bulletEnabled val="1"/>
        </dgm:presLayoutVars>
      </dgm:prSet>
      <dgm:spPr/>
    </dgm:pt>
    <dgm:pt modelId="{127670EF-7724-48A9-A870-D6FBE5ADF1B4}" type="pres">
      <dgm:prSet presAssocID="{2AFEBD1A-803A-4B19-8ED3-AF5AE7780F1B}" presName="childNode" presStyleLbl="revTx" presStyleIdx="0" presStyleCnt="0">
        <dgm:presLayoutVars>
          <dgm:bulletEnabled val="1"/>
        </dgm:presLayoutVars>
      </dgm:prSet>
      <dgm:spPr/>
    </dgm:pt>
    <dgm:pt modelId="{7E7402FD-D436-43F8-9C40-B90D46A5091A}" type="pres">
      <dgm:prSet presAssocID="{81F1BDE2-279B-4B1A-AC73-E329F29BA63A}" presName="Name25" presStyleLbl="parChTrans1D1" presStyleIdx="1" presStyleCnt="4"/>
      <dgm:spPr/>
    </dgm:pt>
    <dgm:pt modelId="{9EE70D31-98E6-485D-88DD-2E9817922DBE}" type="pres">
      <dgm:prSet presAssocID="{E3F8129B-1D6A-4F3C-ADA7-206394C7C674}" presName="node" presStyleCnt="0"/>
      <dgm:spPr/>
    </dgm:pt>
    <dgm:pt modelId="{2D07BE90-445B-4E2F-B2DA-F454A0B757E8}" type="pres">
      <dgm:prSet presAssocID="{E3F8129B-1D6A-4F3C-ADA7-206394C7C674}" presName="parentNode" presStyleLbl="node1" presStyleIdx="2" presStyleCnt="5">
        <dgm:presLayoutVars>
          <dgm:chMax val="1"/>
          <dgm:bulletEnabled val="1"/>
        </dgm:presLayoutVars>
      </dgm:prSet>
      <dgm:spPr/>
    </dgm:pt>
    <dgm:pt modelId="{163CCD16-E2D4-49F9-80A1-6344A98DF55D}" type="pres">
      <dgm:prSet presAssocID="{E3F8129B-1D6A-4F3C-ADA7-206394C7C674}" presName="childNode" presStyleLbl="revTx" presStyleIdx="0" presStyleCnt="0">
        <dgm:presLayoutVars>
          <dgm:bulletEnabled val="1"/>
        </dgm:presLayoutVars>
      </dgm:prSet>
      <dgm:spPr/>
    </dgm:pt>
    <dgm:pt modelId="{E29EEBF7-7713-4AE2-8A4A-64723A68DFBA}" type="pres">
      <dgm:prSet presAssocID="{9048BB60-F8B1-41A1-84FC-7062248A67BF}" presName="Name25" presStyleLbl="parChTrans1D1" presStyleIdx="2" presStyleCnt="4"/>
      <dgm:spPr/>
    </dgm:pt>
    <dgm:pt modelId="{0F77330C-8CC4-4009-B58E-8C31DCFF9C69}" type="pres">
      <dgm:prSet presAssocID="{04607746-8683-4B9D-9432-79C8AC9230C7}" presName="node" presStyleCnt="0"/>
      <dgm:spPr/>
    </dgm:pt>
    <dgm:pt modelId="{54DE2891-74B4-419D-B54A-E4DE15B8427E}" type="pres">
      <dgm:prSet presAssocID="{04607746-8683-4B9D-9432-79C8AC9230C7}" presName="parentNode" presStyleLbl="node1" presStyleIdx="3" presStyleCnt="5">
        <dgm:presLayoutVars>
          <dgm:chMax val="1"/>
          <dgm:bulletEnabled val="1"/>
        </dgm:presLayoutVars>
      </dgm:prSet>
      <dgm:spPr/>
    </dgm:pt>
    <dgm:pt modelId="{CFEC0EB3-B514-4B25-978C-F25C961AD285}" type="pres">
      <dgm:prSet presAssocID="{04607746-8683-4B9D-9432-79C8AC9230C7}" presName="childNode" presStyleLbl="revTx" presStyleIdx="0" presStyleCnt="0">
        <dgm:presLayoutVars>
          <dgm:bulletEnabled val="1"/>
        </dgm:presLayoutVars>
      </dgm:prSet>
      <dgm:spPr/>
    </dgm:pt>
    <dgm:pt modelId="{8F017DBA-B1AB-4B01-A457-125BFB1FC7BB}" type="pres">
      <dgm:prSet presAssocID="{DE6E9AD2-6059-452B-A2E3-C7FACC76CDF3}" presName="Name25" presStyleLbl="parChTrans1D1" presStyleIdx="3" presStyleCnt="4"/>
      <dgm:spPr/>
    </dgm:pt>
    <dgm:pt modelId="{4F765462-FA5E-4440-92B9-5289823151E5}" type="pres">
      <dgm:prSet presAssocID="{5A5E9F30-C24C-4409-9677-79DA0A67AA5D}" presName="node" presStyleCnt="0"/>
      <dgm:spPr/>
    </dgm:pt>
    <dgm:pt modelId="{69F853A5-8D79-4291-9089-99C0F9922CD8}" type="pres">
      <dgm:prSet presAssocID="{5A5E9F30-C24C-4409-9677-79DA0A67AA5D}" presName="parentNode" presStyleLbl="node1" presStyleIdx="4" presStyleCnt="5" custLinFactNeighborX="66823" custLinFactNeighborY="1036">
        <dgm:presLayoutVars>
          <dgm:chMax val="1"/>
          <dgm:bulletEnabled val="1"/>
        </dgm:presLayoutVars>
      </dgm:prSet>
      <dgm:spPr/>
    </dgm:pt>
    <dgm:pt modelId="{08C9AF95-7DAE-403A-8B1D-B2ED3E80DCFF}" type="pres">
      <dgm:prSet presAssocID="{5A5E9F30-C24C-4409-9677-79DA0A67AA5D}" presName="childNode" presStyleLbl="revTx" presStyleIdx="0" presStyleCnt="0">
        <dgm:presLayoutVars>
          <dgm:bulletEnabled val="1"/>
        </dgm:presLayoutVars>
      </dgm:prSet>
      <dgm:spPr/>
    </dgm:pt>
  </dgm:ptLst>
  <dgm:cxnLst>
    <dgm:cxn modelId="{C21ABD03-24EE-4282-AEA6-FEE8A6E12AA7}" srcId="{A48D4604-5753-4269-B5B6-4C263C861A43}" destId="{04607746-8683-4B9D-9432-79C8AC9230C7}" srcOrd="2" destOrd="0" parTransId="{9048BB60-F8B1-41A1-84FC-7062248A67BF}" sibTransId="{4C097323-0DC5-4974-B690-E2541373EF87}"/>
    <dgm:cxn modelId="{6D8E9E0F-1CFD-469D-BFCD-5B1721903FA6}" type="presOf" srcId="{A48D4604-5753-4269-B5B6-4C263C861A43}" destId="{73BDE7C2-D450-431E-B404-0FBA15D529A4}" srcOrd="0" destOrd="0" presId="urn:microsoft.com/office/officeart/2005/8/layout/radial2"/>
    <dgm:cxn modelId="{D73F5F12-4CCF-4D30-9A12-1EBBA1AE41CC}" type="presOf" srcId="{3065F3FF-0BB8-4011-89DB-1DE261063363}" destId="{E8936C06-A6D4-483B-A9D1-704D9AE3586A}" srcOrd="0" destOrd="0" presId="urn:microsoft.com/office/officeart/2005/8/layout/radial2"/>
    <dgm:cxn modelId="{AA3EB721-1700-40A7-9CAB-A1E699FC326C}" type="presOf" srcId="{04607746-8683-4B9D-9432-79C8AC9230C7}" destId="{54DE2891-74B4-419D-B54A-E4DE15B8427E}" srcOrd="0" destOrd="0" presId="urn:microsoft.com/office/officeart/2005/8/layout/radial2"/>
    <dgm:cxn modelId="{6C26712A-BFDC-4569-966C-04432D5E9C7C}" type="presOf" srcId="{5A5E9F30-C24C-4409-9677-79DA0A67AA5D}" destId="{69F853A5-8D79-4291-9089-99C0F9922CD8}" srcOrd="0" destOrd="0" presId="urn:microsoft.com/office/officeart/2005/8/layout/radial2"/>
    <dgm:cxn modelId="{348AAD2A-4E57-40FB-AD78-86448CF7D970}" type="presOf" srcId="{2AFEBD1A-803A-4B19-8ED3-AF5AE7780F1B}" destId="{564A43E9-57F3-4B47-8C1C-7BDCBD3F9EEE}" srcOrd="0" destOrd="0" presId="urn:microsoft.com/office/officeart/2005/8/layout/radial2"/>
    <dgm:cxn modelId="{64304437-E9EE-4A60-BF84-83F3F1BEEFB4}" type="presOf" srcId="{9048BB60-F8B1-41A1-84FC-7062248A67BF}" destId="{E29EEBF7-7713-4AE2-8A4A-64723A68DFBA}" srcOrd="0" destOrd="0" presId="urn:microsoft.com/office/officeart/2005/8/layout/radial2"/>
    <dgm:cxn modelId="{457AA96E-F4DF-40D6-B182-3DB0AD1B7A02}" type="presOf" srcId="{81F1BDE2-279B-4B1A-AC73-E329F29BA63A}" destId="{7E7402FD-D436-43F8-9C40-B90D46A5091A}" srcOrd="0" destOrd="0" presId="urn:microsoft.com/office/officeart/2005/8/layout/radial2"/>
    <dgm:cxn modelId="{4014928A-2BC9-493E-BEB0-AC66BFDD0306}" srcId="{A48D4604-5753-4269-B5B6-4C263C861A43}" destId="{5A5E9F30-C24C-4409-9677-79DA0A67AA5D}" srcOrd="3" destOrd="0" parTransId="{DE6E9AD2-6059-452B-A2E3-C7FACC76CDF3}" sibTransId="{6F081970-00A5-4C31-8AD8-56E39A6D7464}"/>
    <dgm:cxn modelId="{5753C0B3-7164-4630-9F5B-D1F139FEF7D3}" type="presOf" srcId="{DE6E9AD2-6059-452B-A2E3-C7FACC76CDF3}" destId="{8F017DBA-B1AB-4B01-A457-125BFB1FC7BB}" srcOrd="0" destOrd="0" presId="urn:microsoft.com/office/officeart/2005/8/layout/radial2"/>
    <dgm:cxn modelId="{7F5F1AE2-4AB7-4781-808E-357C610952DB}" type="presOf" srcId="{E3F8129B-1D6A-4F3C-ADA7-206394C7C674}" destId="{2D07BE90-445B-4E2F-B2DA-F454A0B757E8}" srcOrd="0" destOrd="0" presId="urn:microsoft.com/office/officeart/2005/8/layout/radial2"/>
    <dgm:cxn modelId="{BEDD9AED-E731-413D-9DE8-7D581CE055F7}" srcId="{A48D4604-5753-4269-B5B6-4C263C861A43}" destId="{E3F8129B-1D6A-4F3C-ADA7-206394C7C674}" srcOrd="1" destOrd="0" parTransId="{81F1BDE2-279B-4B1A-AC73-E329F29BA63A}" sibTransId="{AA2E793B-0C1E-499D-AB37-119A93EB1B15}"/>
    <dgm:cxn modelId="{684220F2-BCC9-4E07-B4C7-26AD39AD7EED}" srcId="{A48D4604-5753-4269-B5B6-4C263C861A43}" destId="{2AFEBD1A-803A-4B19-8ED3-AF5AE7780F1B}" srcOrd="0" destOrd="0" parTransId="{3065F3FF-0BB8-4011-89DB-1DE261063363}" sibTransId="{5466D0CE-EA13-4106-9F71-28175731D967}"/>
    <dgm:cxn modelId="{D9BEF6F4-2F8D-40F6-AC8B-D8A2964D261B}" type="presParOf" srcId="{73BDE7C2-D450-431E-B404-0FBA15D529A4}" destId="{EA9A74B1-973C-486C-B702-5A21B959C6BC}" srcOrd="0" destOrd="0" presId="urn:microsoft.com/office/officeart/2005/8/layout/radial2"/>
    <dgm:cxn modelId="{96B074D5-6F79-48EE-AF61-EB957BF5DE3E}" type="presParOf" srcId="{EA9A74B1-973C-486C-B702-5A21B959C6BC}" destId="{5049BB5C-8FD9-489D-B284-17B246ECA5C9}" srcOrd="0" destOrd="0" presId="urn:microsoft.com/office/officeart/2005/8/layout/radial2"/>
    <dgm:cxn modelId="{5C616C38-0175-4DF1-BC59-1215F81C0253}" type="presParOf" srcId="{5049BB5C-8FD9-489D-B284-17B246ECA5C9}" destId="{22D7DEB7-867C-4750-BD33-B1386867BEC5}" srcOrd="0" destOrd="0" presId="urn:microsoft.com/office/officeart/2005/8/layout/radial2"/>
    <dgm:cxn modelId="{6CF73CE2-2660-48A0-86DF-486C0E84EF49}" type="presParOf" srcId="{5049BB5C-8FD9-489D-B284-17B246ECA5C9}" destId="{3EB8549B-8FDD-443F-8AA2-FB3AD7748C4E}" srcOrd="1" destOrd="0" presId="urn:microsoft.com/office/officeart/2005/8/layout/radial2"/>
    <dgm:cxn modelId="{09E49FE8-C183-42A4-A371-5CD0D61A852C}" type="presParOf" srcId="{EA9A74B1-973C-486C-B702-5A21B959C6BC}" destId="{E8936C06-A6D4-483B-A9D1-704D9AE3586A}" srcOrd="1" destOrd="0" presId="urn:microsoft.com/office/officeart/2005/8/layout/radial2"/>
    <dgm:cxn modelId="{CB9A2C9F-9BE4-479A-A837-52123A870714}" type="presParOf" srcId="{EA9A74B1-973C-486C-B702-5A21B959C6BC}" destId="{D761148A-F7BB-4127-9FCD-F7B59BA2FDC7}" srcOrd="2" destOrd="0" presId="urn:microsoft.com/office/officeart/2005/8/layout/radial2"/>
    <dgm:cxn modelId="{F0EFB8B5-F91E-4075-ACDF-2950583CE771}" type="presParOf" srcId="{D761148A-F7BB-4127-9FCD-F7B59BA2FDC7}" destId="{564A43E9-57F3-4B47-8C1C-7BDCBD3F9EEE}" srcOrd="0" destOrd="0" presId="urn:microsoft.com/office/officeart/2005/8/layout/radial2"/>
    <dgm:cxn modelId="{96061EA1-EC9E-4C27-A681-25A19292D215}" type="presParOf" srcId="{D761148A-F7BB-4127-9FCD-F7B59BA2FDC7}" destId="{127670EF-7724-48A9-A870-D6FBE5ADF1B4}" srcOrd="1" destOrd="0" presId="urn:microsoft.com/office/officeart/2005/8/layout/radial2"/>
    <dgm:cxn modelId="{95A9D9B9-E5F9-426E-A4D2-9EB68B5CDD96}" type="presParOf" srcId="{EA9A74B1-973C-486C-B702-5A21B959C6BC}" destId="{7E7402FD-D436-43F8-9C40-B90D46A5091A}" srcOrd="3" destOrd="0" presId="urn:microsoft.com/office/officeart/2005/8/layout/radial2"/>
    <dgm:cxn modelId="{E4CBB651-023B-4912-AA58-49A12F1711A7}" type="presParOf" srcId="{EA9A74B1-973C-486C-B702-5A21B959C6BC}" destId="{9EE70D31-98E6-485D-88DD-2E9817922DBE}" srcOrd="4" destOrd="0" presId="urn:microsoft.com/office/officeart/2005/8/layout/radial2"/>
    <dgm:cxn modelId="{9B287530-C5FB-4AD2-86A0-A7D677417CC8}" type="presParOf" srcId="{9EE70D31-98E6-485D-88DD-2E9817922DBE}" destId="{2D07BE90-445B-4E2F-B2DA-F454A0B757E8}" srcOrd="0" destOrd="0" presId="urn:microsoft.com/office/officeart/2005/8/layout/radial2"/>
    <dgm:cxn modelId="{E4551AA5-53DA-4676-BEAA-6011C17638B6}" type="presParOf" srcId="{9EE70D31-98E6-485D-88DD-2E9817922DBE}" destId="{163CCD16-E2D4-49F9-80A1-6344A98DF55D}" srcOrd="1" destOrd="0" presId="urn:microsoft.com/office/officeart/2005/8/layout/radial2"/>
    <dgm:cxn modelId="{B6A9C406-05A1-4E88-85AC-F0344D4C62C8}" type="presParOf" srcId="{EA9A74B1-973C-486C-B702-5A21B959C6BC}" destId="{E29EEBF7-7713-4AE2-8A4A-64723A68DFBA}" srcOrd="5" destOrd="0" presId="urn:microsoft.com/office/officeart/2005/8/layout/radial2"/>
    <dgm:cxn modelId="{3EDF04D5-E79C-4F51-A6C8-25FA2C074B34}" type="presParOf" srcId="{EA9A74B1-973C-486C-B702-5A21B959C6BC}" destId="{0F77330C-8CC4-4009-B58E-8C31DCFF9C69}" srcOrd="6" destOrd="0" presId="urn:microsoft.com/office/officeart/2005/8/layout/radial2"/>
    <dgm:cxn modelId="{93DDD913-8E6D-41F3-A192-5363269FD860}" type="presParOf" srcId="{0F77330C-8CC4-4009-B58E-8C31DCFF9C69}" destId="{54DE2891-74B4-419D-B54A-E4DE15B8427E}" srcOrd="0" destOrd="0" presId="urn:microsoft.com/office/officeart/2005/8/layout/radial2"/>
    <dgm:cxn modelId="{FD7A299D-5334-46FC-A1B3-F304504FDC71}" type="presParOf" srcId="{0F77330C-8CC4-4009-B58E-8C31DCFF9C69}" destId="{CFEC0EB3-B514-4B25-978C-F25C961AD285}" srcOrd="1" destOrd="0" presId="urn:microsoft.com/office/officeart/2005/8/layout/radial2"/>
    <dgm:cxn modelId="{BF8022B7-5190-4D18-A360-1734BF5B18CA}" type="presParOf" srcId="{EA9A74B1-973C-486C-B702-5A21B959C6BC}" destId="{8F017DBA-B1AB-4B01-A457-125BFB1FC7BB}" srcOrd="7" destOrd="0" presId="urn:microsoft.com/office/officeart/2005/8/layout/radial2"/>
    <dgm:cxn modelId="{799C52DA-F4B4-4438-8EFA-A875F545F1DC}" type="presParOf" srcId="{EA9A74B1-973C-486C-B702-5A21B959C6BC}" destId="{4F765462-FA5E-4440-92B9-5289823151E5}" srcOrd="8" destOrd="0" presId="urn:microsoft.com/office/officeart/2005/8/layout/radial2"/>
    <dgm:cxn modelId="{CFD49AE3-7C64-44A9-B4CF-408453E40A49}" type="presParOf" srcId="{4F765462-FA5E-4440-92B9-5289823151E5}" destId="{69F853A5-8D79-4291-9089-99C0F9922CD8}" srcOrd="0" destOrd="0" presId="urn:microsoft.com/office/officeart/2005/8/layout/radial2"/>
    <dgm:cxn modelId="{959A9AB2-A20F-4F5B-BA71-CE0E753F14E3}" type="presParOf" srcId="{4F765462-FA5E-4440-92B9-5289823151E5}" destId="{08C9AF95-7DAE-403A-8B1D-B2ED3E80DCFF}"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AAF1085-4EA1-41FC-B426-DFEDE5B6D35C}" type="doc">
      <dgm:prSet loTypeId="urn:microsoft.com/office/officeart/2008/layout/VerticalCurvedList" loCatId="list" qsTypeId="urn:microsoft.com/office/officeart/2005/8/quickstyle/3d2" qsCatId="3D" csTypeId="urn:microsoft.com/office/officeart/2005/8/colors/accent1_2" csCatId="accent1" phldr="1"/>
      <dgm:spPr/>
      <dgm:t>
        <a:bodyPr/>
        <a:lstStyle/>
        <a:p>
          <a:endParaRPr lang="en-GB"/>
        </a:p>
      </dgm:t>
    </dgm:pt>
    <dgm:pt modelId="{A8BBF4A5-FC25-41D9-B378-EE7EF64A55C3}">
      <dgm:prSet phldrT="[Text]"/>
      <dgm:spPr/>
      <dgm:t>
        <a:bodyPr/>
        <a:lstStyle/>
        <a:p>
          <a:r>
            <a:rPr lang="en-US" dirty="0"/>
            <a:t>iVAC 2L is a short term Pulsatile Mechanical Circulatory Support System in the form of a pVAD (Percutaneous Ventricular Assist Device) that effectively generates blood flow of up to 1.5 liters per minute</a:t>
          </a:r>
          <a:endParaRPr lang="en-GB" dirty="0"/>
        </a:p>
      </dgm:t>
    </dgm:pt>
    <dgm:pt modelId="{3CBB47C2-50F6-4349-A775-89E8B64477D3}" type="parTrans" cxnId="{48248560-8813-463E-A12C-A802463D7ED8}">
      <dgm:prSet/>
      <dgm:spPr/>
      <dgm:t>
        <a:bodyPr/>
        <a:lstStyle/>
        <a:p>
          <a:endParaRPr lang="en-GB"/>
        </a:p>
      </dgm:t>
    </dgm:pt>
    <dgm:pt modelId="{56EE47B5-5CE7-41BF-B3AB-08A71FB891F5}" type="sibTrans" cxnId="{48248560-8813-463E-A12C-A802463D7ED8}">
      <dgm:prSet/>
      <dgm:spPr/>
      <dgm:t>
        <a:bodyPr/>
        <a:lstStyle/>
        <a:p>
          <a:endParaRPr lang="en-GB"/>
        </a:p>
      </dgm:t>
    </dgm:pt>
    <dgm:pt modelId="{90019966-DC3E-443A-966B-A355352E0AD6}">
      <dgm:prSet phldrT="[Text]"/>
      <dgm:spPr/>
      <dgm:t>
        <a:bodyPr/>
        <a:lstStyle/>
        <a:p>
          <a:r>
            <a:rPr lang="en-US" dirty="0"/>
            <a:t>Its application as hemodynamical backup may also result in more extensive treatment of the coronary lesions and improved long-term clinical outcomes and improve myocardial perfusion and optimize the cardiac workload, thus reducing the likelihood of peri- and post-procedural adverse events</a:t>
          </a:r>
          <a:endParaRPr lang="en-GB" dirty="0"/>
        </a:p>
      </dgm:t>
    </dgm:pt>
    <dgm:pt modelId="{20256D87-70FC-4208-9FF7-42DFB6D941E9}" type="parTrans" cxnId="{C9811B0A-4558-44D8-8F05-8519587C9E2E}">
      <dgm:prSet/>
      <dgm:spPr/>
      <dgm:t>
        <a:bodyPr/>
        <a:lstStyle/>
        <a:p>
          <a:endParaRPr lang="en-GB"/>
        </a:p>
      </dgm:t>
    </dgm:pt>
    <dgm:pt modelId="{00E047A1-769B-4411-8BF0-86647CB7883F}" type="sibTrans" cxnId="{C9811B0A-4558-44D8-8F05-8519587C9E2E}">
      <dgm:prSet/>
      <dgm:spPr/>
      <dgm:t>
        <a:bodyPr/>
        <a:lstStyle/>
        <a:p>
          <a:endParaRPr lang="en-GB"/>
        </a:p>
      </dgm:t>
    </dgm:pt>
    <dgm:pt modelId="{B2EE7057-8B98-4934-8C77-526DC54B9087}">
      <dgm:prSet/>
      <dgm:spPr/>
      <dgm:t>
        <a:bodyPr/>
        <a:lstStyle/>
        <a:p>
          <a:r>
            <a:rPr lang="en-US" dirty="0"/>
            <a:t>It works by actively unloading the left ventricle to provide critical hemodynamic support for patients being treated for acute myocardial infarction and cardiogenic shock </a:t>
          </a:r>
          <a:endParaRPr lang="en-GB" dirty="0"/>
        </a:p>
      </dgm:t>
    </dgm:pt>
    <dgm:pt modelId="{E2B8E947-A3C7-4283-9DFC-514282EF5D36}" type="parTrans" cxnId="{E2859E7D-2C32-42EF-8439-0B24DD150F71}">
      <dgm:prSet/>
      <dgm:spPr/>
      <dgm:t>
        <a:bodyPr/>
        <a:lstStyle/>
        <a:p>
          <a:endParaRPr lang="en-GB"/>
        </a:p>
      </dgm:t>
    </dgm:pt>
    <dgm:pt modelId="{527BFAA3-5E06-4917-B6BF-7565BE74938A}" type="sibTrans" cxnId="{E2859E7D-2C32-42EF-8439-0B24DD150F71}">
      <dgm:prSet/>
      <dgm:spPr/>
      <dgm:t>
        <a:bodyPr/>
        <a:lstStyle/>
        <a:p>
          <a:endParaRPr lang="en-GB"/>
        </a:p>
      </dgm:t>
    </dgm:pt>
    <dgm:pt modelId="{9FFEB9C0-3A8E-4F47-A237-4033BF2CC6F1}" type="pres">
      <dgm:prSet presAssocID="{5AAF1085-4EA1-41FC-B426-DFEDE5B6D35C}" presName="Name0" presStyleCnt="0">
        <dgm:presLayoutVars>
          <dgm:chMax val="7"/>
          <dgm:chPref val="7"/>
          <dgm:dir/>
        </dgm:presLayoutVars>
      </dgm:prSet>
      <dgm:spPr/>
    </dgm:pt>
    <dgm:pt modelId="{3F5B2FEF-4168-4B03-A630-E8E63D368302}" type="pres">
      <dgm:prSet presAssocID="{5AAF1085-4EA1-41FC-B426-DFEDE5B6D35C}" presName="Name1" presStyleCnt="0"/>
      <dgm:spPr/>
    </dgm:pt>
    <dgm:pt modelId="{CC5C6A8B-3AD5-42BD-8DAD-DE366E9F7151}" type="pres">
      <dgm:prSet presAssocID="{5AAF1085-4EA1-41FC-B426-DFEDE5B6D35C}" presName="cycle" presStyleCnt="0"/>
      <dgm:spPr/>
    </dgm:pt>
    <dgm:pt modelId="{89CCD7A8-350F-4944-A8CE-39FD2AF79062}" type="pres">
      <dgm:prSet presAssocID="{5AAF1085-4EA1-41FC-B426-DFEDE5B6D35C}" presName="srcNode" presStyleLbl="node1" presStyleIdx="0" presStyleCnt="3"/>
      <dgm:spPr/>
    </dgm:pt>
    <dgm:pt modelId="{0B595B44-6045-4D30-9381-05318F8C1611}" type="pres">
      <dgm:prSet presAssocID="{5AAF1085-4EA1-41FC-B426-DFEDE5B6D35C}" presName="conn" presStyleLbl="parChTrans1D2" presStyleIdx="0" presStyleCnt="1"/>
      <dgm:spPr/>
    </dgm:pt>
    <dgm:pt modelId="{8F859DD2-147B-4E0C-BC7E-D0E6D6AB7F0E}" type="pres">
      <dgm:prSet presAssocID="{5AAF1085-4EA1-41FC-B426-DFEDE5B6D35C}" presName="extraNode" presStyleLbl="node1" presStyleIdx="0" presStyleCnt="3"/>
      <dgm:spPr/>
    </dgm:pt>
    <dgm:pt modelId="{2AE05104-6C42-437F-85F4-5B5540E24425}" type="pres">
      <dgm:prSet presAssocID="{5AAF1085-4EA1-41FC-B426-DFEDE5B6D35C}" presName="dstNode" presStyleLbl="node1" presStyleIdx="0" presStyleCnt="3"/>
      <dgm:spPr/>
    </dgm:pt>
    <dgm:pt modelId="{8BAF81A7-7464-4DED-B399-741552BE4AD5}" type="pres">
      <dgm:prSet presAssocID="{A8BBF4A5-FC25-41D9-B378-EE7EF64A55C3}" presName="text_1" presStyleLbl="node1" presStyleIdx="0" presStyleCnt="3">
        <dgm:presLayoutVars>
          <dgm:bulletEnabled val="1"/>
        </dgm:presLayoutVars>
      </dgm:prSet>
      <dgm:spPr/>
    </dgm:pt>
    <dgm:pt modelId="{72305DF9-B56D-4E68-B2FB-06EEC0B85A21}" type="pres">
      <dgm:prSet presAssocID="{A8BBF4A5-FC25-41D9-B378-EE7EF64A55C3}" presName="accent_1" presStyleCnt="0"/>
      <dgm:spPr/>
    </dgm:pt>
    <dgm:pt modelId="{BE6919A6-5CDB-4223-BB68-41A9492B4C08}" type="pres">
      <dgm:prSet presAssocID="{A8BBF4A5-FC25-41D9-B378-EE7EF64A55C3}" presName="accentRepeatNode" presStyleLbl="solidFgAcc1" presStyleIdx="0" presStyleCnt="3"/>
      <dgm:spPr>
        <a:blipFill rotWithShape="0">
          <a:blip xmlns:r="http://schemas.openxmlformats.org/officeDocument/2006/relationships" r:embed="rId1" cstate="print"/>
          <a:srcRect/>
          <a:stretch>
            <a:fillRect/>
          </a:stretch>
        </a:blipFill>
      </dgm:spPr>
    </dgm:pt>
    <dgm:pt modelId="{61B4817D-4B4D-45E5-8E33-F95006B5A644}" type="pres">
      <dgm:prSet presAssocID="{B2EE7057-8B98-4934-8C77-526DC54B9087}" presName="text_2" presStyleLbl="node1" presStyleIdx="1" presStyleCnt="3">
        <dgm:presLayoutVars>
          <dgm:bulletEnabled val="1"/>
        </dgm:presLayoutVars>
      </dgm:prSet>
      <dgm:spPr/>
    </dgm:pt>
    <dgm:pt modelId="{B48B499F-972B-46BC-9E3F-74AF92B97D67}" type="pres">
      <dgm:prSet presAssocID="{B2EE7057-8B98-4934-8C77-526DC54B9087}" presName="accent_2" presStyleCnt="0"/>
      <dgm:spPr/>
    </dgm:pt>
    <dgm:pt modelId="{84D87168-673A-4BC6-B695-EFF3F25DF3D4}" type="pres">
      <dgm:prSet presAssocID="{B2EE7057-8B98-4934-8C77-526DC54B9087}" presName="accentRepeatNode" presStyleLbl="solidFgAcc1" presStyleIdx="1" presStyleCnt="3"/>
      <dgm:spPr>
        <a:blipFill rotWithShape="0">
          <a:blip xmlns:r="http://schemas.openxmlformats.org/officeDocument/2006/relationships" r:embed="rId2" cstate="print">
            <a:extLst>
              <a:ext uri="{28A0092B-C50C-407E-A947-70E740481C1C}">
                <a14:useLocalDpi xmlns:a14="http://schemas.microsoft.com/office/drawing/2010/main" val="0"/>
              </a:ext>
            </a:extLst>
          </a:blip>
          <a:srcRect/>
          <a:stretch>
            <a:fillRect l="-13000" r="-13000"/>
          </a:stretch>
        </a:blipFill>
      </dgm:spPr>
    </dgm:pt>
    <dgm:pt modelId="{6DDC2E3E-389C-49B6-9927-F6042DBA321E}" type="pres">
      <dgm:prSet presAssocID="{90019966-DC3E-443A-966B-A355352E0AD6}" presName="text_3" presStyleLbl="node1" presStyleIdx="2" presStyleCnt="3">
        <dgm:presLayoutVars>
          <dgm:bulletEnabled val="1"/>
        </dgm:presLayoutVars>
      </dgm:prSet>
      <dgm:spPr/>
    </dgm:pt>
    <dgm:pt modelId="{56C4332C-8042-4557-B8F3-15AF9A124C6F}" type="pres">
      <dgm:prSet presAssocID="{90019966-DC3E-443A-966B-A355352E0AD6}" presName="accent_3" presStyleCnt="0"/>
      <dgm:spPr/>
    </dgm:pt>
    <dgm:pt modelId="{A13EB603-FD4E-4B9B-9AFE-A91F699E7DA1}" type="pres">
      <dgm:prSet presAssocID="{90019966-DC3E-443A-966B-A355352E0AD6}" presName="accentRepeatNode" presStyleLbl="solidFgAcc1" presStyleIdx="2" presStyleCnt="3"/>
      <dgm:spPr>
        <a:blipFill rotWithShape="0">
          <a:blip xmlns:r="http://schemas.openxmlformats.org/officeDocument/2006/relationships" r:embed="rId3" cstate="print">
            <a:extLst>
              <a:ext uri="{28A0092B-C50C-407E-A947-70E740481C1C}">
                <a14:useLocalDpi xmlns:a14="http://schemas.microsoft.com/office/drawing/2010/main" val="0"/>
              </a:ext>
            </a:extLst>
          </a:blip>
          <a:srcRect/>
          <a:stretch>
            <a:fillRect l="-44000" r="-44000"/>
          </a:stretch>
        </a:blipFill>
      </dgm:spPr>
    </dgm:pt>
  </dgm:ptLst>
  <dgm:cxnLst>
    <dgm:cxn modelId="{C9811B0A-4558-44D8-8F05-8519587C9E2E}" srcId="{5AAF1085-4EA1-41FC-B426-DFEDE5B6D35C}" destId="{90019966-DC3E-443A-966B-A355352E0AD6}" srcOrd="2" destOrd="0" parTransId="{20256D87-70FC-4208-9FF7-42DFB6D941E9}" sibTransId="{00E047A1-769B-4411-8BF0-86647CB7883F}"/>
    <dgm:cxn modelId="{48248560-8813-463E-A12C-A802463D7ED8}" srcId="{5AAF1085-4EA1-41FC-B426-DFEDE5B6D35C}" destId="{A8BBF4A5-FC25-41D9-B378-EE7EF64A55C3}" srcOrd="0" destOrd="0" parTransId="{3CBB47C2-50F6-4349-A775-89E8B64477D3}" sibTransId="{56EE47B5-5CE7-41BF-B3AB-08A71FB891F5}"/>
    <dgm:cxn modelId="{FC71EE6E-3206-46A3-9DF1-A77AEFE24C2B}" type="presOf" srcId="{A8BBF4A5-FC25-41D9-B378-EE7EF64A55C3}" destId="{8BAF81A7-7464-4DED-B399-741552BE4AD5}" srcOrd="0" destOrd="0" presId="urn:microsoft.com/office/officeart/2008/layout/VerticalCurvedList"/>
    <dgm:cxn modelId="{0713BF7A-B70D-40A0-A867-0A28C94F8F01}" type="presOf" srcId="{B2EE7057-8B98-4934-8C77-526DC54B9087}" destId="{61B4817D-4B4D-45E5-8E33-F95006B5A644}" srcOrd="0" destOrd="0" presId="urn:microsoft.com/office/officeart/2008/layout/VerticalCurvedList"/>
    <dgm:cxn modelId="{E2859E7D-2C32-42EF-8439-0B24DD150F71}" srcId="{5AAF1085-4EA1-41FC-B426-DFEDE5B6D35C}" destId="{B2EE7057-8B98-4934-8C77-526DC54B9087}" srcOrd="1" destOrd="0" parTransId="{E2B8E947-A3C7-4283-9DFC-514282EF5D36}" sibTransId="{527BFAA3-5E06-4917-B6BF-7565BE74938A}"/>
    <dgm:cxn modelId="{B4915A7F-3545-412C-AB5B-949052BE1BA2}" type="presOf" srcId="{90019966-DC3E-443A-966B-A355352E0AD6}" destId="{6DDC2E3E-389C-49B6-9927-F6042DBA321E}" srcOrd="0" destOrd="0" presId="urn:microsoft.com/office/officeart/2008/layout/VerticalCurvedList"/>
    <dgm:cxn modelId="{1B26E7A7-6A57-439B-AA13-25DA48F46C7D}" type="presOf" srcId="{5AAF1085-4EA1-41FC-B426-DFEDE5B6D35C}" destId="{9FFEB9C0-3A8E-4F47-A237-4033BF2CC6F1}" srcOrd="0" destOrd="0" presId="urn:microsoft.com/office/officeart/2008/layout/VerticalCurvedList"/>
    <dgm:cxn modelId="{3C8E69D4-F253-4932-B9FE-344ACCAC1C53}" type="presOf" srcId="{56EE47B5-5CE7-41BF-B3AB-08A71FB891F5}" destId="{0B595B44-6045-4D30-9381-05318F8C1611}" srcOrd="0" destOrd="0" presId="urn:microsoft.com/office/officeart/2008/layout/VerticalCurvedList"/>
    <dgm:cxn modelId="{FA8E6A93-A6C7-4954-8A8E-FAFF318831E3}" type="presParOf" srcId="{9FFEB9C0-3A8E-4F47-A237-4033BF2CC6F1}" destId="{3F5B2FEF-4168-4B03-A630-E8E63D368302}" srcOrd="0" destOrd="0" presId="urn:microsoft.com/office/officeart/2008/layout/VerticalCurvedList"/>
    <dgm:cxn modelId="{1DB992CC-437B-4F5A-905B-7BB399B97CB4}" type="presParOf" srcId="{3F5B2FEF-4168-4B03-A630-E8E63D368302}" destId="{CC5C6A8B-3AD5-42BD-8DAD-DE366E9F7151}" srcOrd="0" destOrd="0" presId="urn:microsoft.com/office/officeart/2008/layout/VerticalCurvedList"/>
    <dgm:cxn modelId="{2CA1F17F-EC83-4C9A-96AD-0A3FFBD3867C}" type="presParOf" srcId="{CC5C6A8B-3AD5-42BD-8DAD-DE366E9F7151}" destId="{89CCD7A8-350F-4944-A8CE-39FD2AF79062}" srcOrd="0" destOrd="0" presId="urn:microsoft.com/office/officeart/2008/layout/VerticalCurvedList"/>
    <dgm:cxn modelId="{631A82DE-D38A-4DE6-8B98-E91E0D15E827}" type="presParOf" srcId="{CC5C6A8B-3AD5-42BD-8DAD-DE366E9F7151}" destId="{0B595B44-6045-4D30-9381-05318F8C1611}" srcOrd="1" destOrd="0" presId="urn:microsoft.com/office/officeart/2008/layout/VerticalCurvedList"/>
    <dgm:cxn modelId="{678D3ABE-1776-44E6-B0C0-34EBC31D872F}" type="presParOf" srcId="{CC5C6A8B-3AD5-42BD-8DAD-DE366E9F7151}" destId="{8F859DD2-147B-4E0C-BC7E-D0E6D6AB7F0E}" srcOrd="2" destOrd="0" presId="urn:microsoft.com/office/officeart/2008/layout/VerticalCurvedList"/>
    <dgm:cxn modelId="{30AAB039-365C-4FBC-94DD-345683CC06A7}" type="presParOf" srcId="{CC5C6A8B-3AD5-42BD-8DAD-DE366E9F7151}" destId="{2AE05104-6C42-437F-85F4-5B5540E24425}" srcOrd="3" destOrd="0" presId="urn:microsoft.com/office/officeart/2008/layout/VerticalCurvedList"/>
    <dgm:cxn modelId="{EA52AC5D-584E-43DD-9924-E6965DF0A815}" type="presParOf" srcId="{3F5B2FEF-4168-4B03-A630-E8E63D368302}" destId="{8BAF81A7-7464-4DED-B399-741552BE4AD5}" srcOrd="1" destOrd="0" presId="urn:microsoft.com/office/officeart/2008/layout/VerticalCurvedList"/>
    <dgm:cxn modelId="{BD93A62F-46A1-4657-BB80-F6C3AB53101B}" type="presParOf" srcId="{3F5B2FEF-4168-4B03-A630-E8E63D368302}" destId="{72305DF9-B56D-4E68-B2FB-06EEC0B85A21}" srcOrd="2" destOrd="0" presId="urn:microsoft.com/office/officeart/2008/layout/VerticalCurvedList"/>
    <dgm:cxn modelId="{0D8F527C-F622-4EF8-9C46-C6C5DC1CE381}" type="presParOf" srcId="{72305DF9-B56D-4E68-B2FB-06EEC0B85A21}" destId="{BE6919A6-5CDB-4223-BB68-41A9492B4C08}" srcOrd="0" destOrd="0" presId="urn:microsoft.com/office/officeart/2008/layout/VerticalCurvedList"/>
    <dgm:cxn modelId="{F903436B-ABC2-4B3E-8D46-6D56739FFCCC}" type="presParOf" srcId="{3F5B2FEF-4168-4B03-A630-E8E63D368302}" destId="{61B4817D-4B4D-45E5-8E33-F95006B5A644}" srcOrd="3" destOrd="0" presId="urn:microsoft.com/office/officeart/2008/layout/VerticalCurvedList"/>
    <dgm:cxn modelId="{561C1A89-C2E4-45A5-84F7-B7C963E0CC94}" type="presParOf" srcId="{3F5B2FEF-4168-4B03-A630-E8E63D368302}" destId="{B48B499F-972B-46BC-9E3F-74AF92B97D67}" srcOrd="4" destOrd="0" presId="urn:microsoft.com/office/officeart/2008/layout/VerticalCurvedList"/>
    <dgm:cxn modelId="{30983607-158A-4FCC-9E92-15DCF0688446}" type="presParOf" srcId="{B48B499F-972B-46BC-9E3F-74AF92B97D67}" destId="{84D87168-673A-4BC6-B695-EFF3F25DF3D4}" srcOrd="0" destOrd="0" presId="urn:microsoft.com/office/officeart/2008/layout/VerticalCurvedList"/>
    <dgm:cxn modelId="{805A7C92-8A47-4D14-B558-74CA7090D7A6}" type="presParOf" srcId="{3F5B2FEF-4168-4B03-A630-E8E63D368302}" destId="{6DDC2E3E-389C-49B6-9927-F6042DBA321E}" srcOrd="5" destOrd="0" presId="urn:microsoft.com/office/officeart/2008/layout/VerticalCurvedList"/>
    <dgm:cxn modelId="{FB018F0D-5908-44CD-99A1-41781F8DBEA1}" type="presParOf" srcId="{3F5B2FEF-4168-4B03-A630-E8E63D368302}" destId="{56C4332C-8042-4557-B8F3-15AF9A124C6F}" srcOrd="6" destOrd="0" presId="urn:microsoft.com/office/officeart/2008/layout/VerticalCurvedList"/>
    <dgm:cxn modelId="{2304BB19-8828-4A6D-97F0-7620823C15DF}" type="presParOf" srcId="{56C4332C-8042-4557-B8F3-15AF9A124C6F}" destId="{A13EB603-FD4E-4B9B-9AFE-A91F699E7DA1}"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66C74DB-BB74-4140-9306-7C41A8E07AE8}" type="doc">
      <dgm:prSet loTypeId="urn:microsoft.com/office/officeart/2005/8/layout/hProcess7" loCatId="process" qsTypeId="urn:microsoft.com/office/officeart/2005/8/quickstyle/3d1" qsCatId="3D" csTypeId="urn:microsoft.com/office/officeart/2005/8/colors/accent1_2" csCatId="accent1" phldr="1"/>
      <dgm:spPr/>
      <dgm:t>
        <a:bodyPr/>
        <a:lstStyle/>
        <a:p>
          <a:endParaRPr lang="en-GB"/>
        </a:p>
      </dgm:t>
    </dgm:pt>
    <dgm:pt modelId="{A30746EE-151B-4CA4-A454-F3C7BC9FE11D}">
      <dgm:prSet phldrT="[Text]"/>
      <dgm:spPr/>
      <dgm:t>
        <a:bodyPr/>
        <a:lstStyle/>
        <a:p>
          <a:r>
            <a:rPr lang="en-US" dirty="0"/>
            <a:t>FEATURES</a:t>
          </a:r>
          <a:endParaRPr lang="en-GB" dirty="0"/>
        </a:p>
      </dgm:t>
    </dgm:pt>
    <dgm:pt modelId="{C3DC34E9-3886-4671-87B6-EDCD418CD733}" type="parTrans" cxnId="{71CB74E5-0F47-4B70-A1C2-1457FD1F9ACF}">
      <dgm:prSet/>
      <dgm:spPr/>
      <dgm:t>
        <a:bodyPr/>
        <a:lstStyle/>
        <a:p>
          <a:endParaRPr lang="en-GB"/>
        </a:p>
      </dgm:t>
    </dgm:pt>
    <dgm:pt modelId="{B49CF72C-3E09-451E-9EA6-E3B566A04A23}" type="sibTrans" cxnId="{71CB74E5-0F47-4B70-A1C2-1457FD1F9ACF}">
      <dgm:prSet/>
      <dgm:spPr/>
      <dgm:t>
        <a:bodyPr/>
        <a:lstStyle/>
        <a:p>
          <a:endParaRPr lang="en-GB"/>
        </a:p>
      </dgm:t>
    </dgm:pt>
    <dgm:pt modelId="{FE7A4D8E-A747-441F-AEA1-923B1B43C879}">
      <dgm:prSet phldrT="[Text]"/>
      <dgm:spPr/>
      <dgm:t>
        <a:bodyPr/>
        <a:lstStyle/>
        <a:p>
          <a:r>
            <a:rPr lang="en-US" dirty="0"/>
            <a:t>Transfemoral </a:t>
          </a:r>
          <a:r>
            <a:rPr lang="en-US" dirty="0" err="1"/>
            <a:t>pVAD</a:t>
          </a:r>
          <a:r>
            <a:rPr lang="en-US" dirty="0"/>
            <a:t> system</a:t>
          </a:r>
          <a:endParaRPr lang="en-GB" dirty="0"/>
        </a:p>
      </dgm:t>
    </dgm:pt>
    <dgm:pt modelId="{19CAE449-EFC8-427A-B0CE-626BA1EFED91}" type="parTrans" cxnId="{DE30C66A-FF77-493C-8CED-BEC5CA369248}">
      <dgm:prSet/>
      <dgm:spPr/>
      <dgm:t>
        <a:bodyPr/>
        <a:lstStyle/>
        <a:p>
          <a:endParaRPr lang="en-GB"/>
        </a:p>
      </dgm:t>
    </dgm:pt>
    <dgm:pt modelId="{567FD8B3-AFA6-47B2-9066-E395C512A940}" type="sibTrans" cxnId="{DE30C66A-FF77-493C-8CED-BEC5CA369248}">
      <dgm:prSet/>
      <dgm:spPr/>
      <dgm:t>
        <a:bodyPr/>
        <a:lstStyle/>
        <a:p>
          <a:endParaRPr lang="en-GB"/>
        </a:p>
      </dgm:t>
    </dgm:pt>
    <dgm:pt modelId="{2F89D7D5-7A34-4249-A1CF-D2F96E779EE4}">
      <dgm:prSet phldrT="[Text]"/>
      <dgm:spPr/>
      <dgm:t>
        <a:bodyPr/>
        <a:lstStyle/>
        <a:p>
          <a:r>
            <a:rPr lang="en-US" dirty="0"/>
            <a:t>BENEFITS</a:t>
          </a:r>
          <a:endParaRPr lang="en-GB" dirty="0"/>
        </a:p>
      </dgm:t>
    </dgm:pt>
    <dgm:pt modelId="{6533E4AA-C893-4DED-B9CD-790614A6E7CD}" type="parTrans" cxnId="{13D94E4C-29C9-4F20-93D9-AC1E430D835B}">
      <dgm:prSet/>
      <dgm:spPr/>
      <dgm:t>
        <a:bodyPr/>
        <a:lstStyle/>
        <a:p>
          <a:endParaRPr lang="en-GB"/>
        </a:p>
      </dgm:t>
    </dgm:pt>
    <dgm:pt modelId="{1260D569-639B-4A22-98CA-AAB38B4CD1A5}" type="sibTrans" cxnId="{13D94E4C-29C9-4F20-93D9-AC1E430D835B}">
      <dgm:prSet/>
      <dgm:spPr/>
      <dgm:t>
        <a:bodyPr/>
        <a:lstStyle/>
        <a:p>
          <a:endParaRPr lang="en-GB"/>
        </a:p>
      </dgm:t>
    </dgm:pt>
    <dgm:pt modelId="{776F8D04-2EE4-47FB-BBEE-1DF3D06F132C}">
      <dgm:prSet phldrT="[Text]" custT="1"/>
      <dgm:spPr/>
      <dgm:t>
        <a:bodyPr/>
        <a:lstStyle/>
        <a:p>
          <a:r>
            <a:rPr lang="en-US" sz="1200" dirty="0"/>
            <a:t>Ease of use, short learning curve</a:t>
          </a:r>
          <a:endParaRPr lang="en-GB" sz="1200" dirty="0"/>
        </a:p>
      </dgm:t>
    </dgm:pt>
    <dgm:pt modelId="{8398EFBA-DC94-4026-BD88-28E6BDEEFD12}" type="parTrans" cxnId="{038676C8-A091-4D3B-95D1-7D38813A9588}">
      <dgm:prSet/>
      <dgm:spPr/>
      <dgm:t>
        <a:bodyPr/>
        <a:lstStyle/>
        <a:p>
          <a:endParaRPr lang="en-GB"/>
        </a:p>
      </dgm:t>
    </dgm:pt>
    <dgm:pt modelId="{A27E790F-F3A2-42A5-9032-F398CCB554C9}" type="sibTrans" cxnId="{038676C8-A091-4D3B-95D1-7D38813A9588}">
      <dgm:prSet/>
      <dgm:spPr/>
      <dgm:t>
        <a:bodyPr/>
        <a:lstStyle/>
        <a:p>
          <a:endParaRPr lang="en-GB"/>
        </a:p>
      </dgm:t>
    </dgm:pt>
    <dgm:pt modelId="{1517E386-7142-4DF3-ABB5-BF8287824916}">
      <dgm:prSet phldrT="[Text]"/>
      <dgm:spPr/>
      <dgm:t>
        <a:bodyPr/>
        <a:lstStyle/>
        <a:p>
          <a:r>
            <a:rPr lang="en-US" dirty="0"/>
            <a:t>ADVANTAGES</a:t>
          </a:r>
          <a:endParaRPr lang="en-GB" dirty="0"/>
        </a:p>
      </dgm:t>
    </dgm:pt>
    <dgm:pt modelId="{2D0037CB-A633-41D2-B355-1A01ACD508ED}" type="parTrans" cxnId="{FFD49372-7F14-434E-91D7-919C035D691F}">
      <dgm:prSet/>
      <dgm:spPr/>
      <dgm:t>
        <a:bodyPr/>
        <a:lstStyle/>
        <a:p>
          <a:endParaRPr lang="en-GB"/>
        </a:p>
      </dgm:t>
    </dgm:pt>
    <dgm:pt modelId="{5931CCAE-9594-40C1-8C59-FFD07D86E50B}" type="sibTrans" cxnId="{FFD49372-7F14-434E-91D7-919C035D691F}">
      <dgm:prSet/>
      <dgm:spPr/>
      <dgm:t>
        <a:bodyPr/>
        <a:lstStyle/>
        <a:p>
          <a:endParaRPr lang="en-GB"/>
        </a:p>
      </dgm:t>
    </dgm:pt>
    <dgm:pt modelId="{0A60B05F-F3D2-46E1-965C-20F2B4C51824}">
      <dgm:prSet phldrT="[Text]"/>
      <dgm:spPr/>
      <dgm:t>
        <a:bodyPr/>
        <a:lstStyle/>
        <a:p>
          <a:r>
            <a:rPr lang="en-US" dirty="0"/>
            <a:t>Swift percutaneous approach, also in emergency situations</a:t>
          </a:r>
          <a:endParaRPr lang="en-GB" dirty="0"/>
        </a:p>
      </dgm:t>
    </dgm:pt>
    <dgm:pt modelId="{446E23A7-98F7-47DA-82AC-DC88505C7AD7}" type="parTrans" cxnId="{8464D64B-CBA4-43BB-B8A6-EA02A3559715}">
      <dgm:prSet/>
      <dgm:spPr/>
      <dgm:t>
        <a:bodyPr/>
        <a:lstStyle/>
        <a:p>
          <a:endParaRPr lang="en-GB"/>
        </a:p>
      </dgm:t>
    </dgm:pt>
    <dgm:pt modelId="{ED38DA47-8CF8-46D4-B5E7-4C0342E2D0EA}" type="sibTrans" cxnId="{8464D64B-CBA4-43BB-B8A6-EA02A3559715}">
      <dgm:prSet/>
      <dgm:spPr/>
      <dgm:t>
        <a:bodyPr/>
        <a:lstStyle/>
        <a:p>
          <a:endParaRPr lang="en-GB"/>
        </a:p>
      </dgm:t>
    </dgm:pt>
    <dgm:pt modelId="{BEE930B8-CFDB-4C1C-BA68-DFA98831679F}">
      <dgm:prSet/>
      <dgm:spPr/>
      <dgm:t>
        <a:bodyPr/>
        <a:lstStyle/>
        <a:p>
          <a:endParaRPr lang="en-GB" dirty="0">
            <a:solidFill>
              <a:schemeClr val="bg1">
                <a:lumMod val="85000"/>
              </a:schemeClr>
            </a:solidFill>
          </a:endParaRPr>
        </a:p>
      </dgm:t>
    </dgm:pt>
    <dgm:pt modelId="{E7B8F8F9-14BA-4747-BC8F-2E07FB98DC5A}" type="parTrans" cxnId="{CE4C5EB9-4F07-4260-BE2E-C727F2A7F4E4}">
      <dgm:prSet/>
      <dgm:spPr/>
      <dgm:t>
        <a:bodyPr/>
        <a:lstStyle/>
        <a:p>
          <a:endParaRPr lang="en-GB"/>
        </a:p>
      </dgm:t>
    </dgm:pt>
    <dgm:pt modelId="{F4127434-9E03-497D-9BB1-9875F712FF5A}" type="sibTrans" cxnId="{CE4C5EB9-4F07-4260-BE2E-C727F2A7F4E4}">
      <dgm:prSet/>
      <dgm:spPr/>
      <dgm:t>
        <a:bodyPr/>
        <a:lstStyle/>
        <a:p>
          <a:endParaRPr lang="en-GB"/>
        </a:p>
      </dgm:t>
    </dgm:pt>
    <dgm:pt modelId="{19A62103-878A-4864-9544-007DE15A9813}">
      <dgm:prSet/>
      <dgm:spPr/>
      <dgm:t>
        <a:bodyPr/>
        <a:lstStyle/>
        <a:p>
          <a:r>
            <a:rPr lang="en-US"/>
            <a:t>Sheath or sheathless insertion approach</a:t>
          </a:r>
          <a:endParaRPr lang="en-GB" dirty="0"/>
        </a:p>
      </dgm:t>
    </dgm:pt>
    <dgm:pt modelId="{35400C9F-734E-4540-ACCD-1FBB5067CE27}" type="parTrans" cxnId="{4B6AAB3E-3930-463C-A4FC-BF7FC0F2D4A6}">
      <dgm:prSet/>
      <dgm:spPr/>
      <dgm:t>
        <a:bodyPr/>
        <a:lstStyle/>
        <a:p>
          <a:endParaRPr lang="en-GB"/>
        </a:p>
      </dgm:t>
    </dgm:pt>
    <dgm:pt modelId="{A4468484-F674-43F4-9A8F-D4E6ECBAB59A}" type="sibTrans" cxnId="{4B6AAB3E-3930-463C-A4FC-BF7FC0F2D4A6}">
      <dgm:prSet/>
      <dgm:spPr/>
      <dgm:t>
        <a:bodyPr/>
        <a:lstStyle/>
        <a:p>
          <a:endParaRPr lang="en-GB"/>
        </a:p>
      </dgm:t>
    </dgm:pt>
    <dgm:pt modelId="{F901C130-BFD3-4826-9158-5C3FC838814B}">
      <dgm:prSet/>
      <dgm:spPr/>
      <dgm:t>
        <a:bodyPr/>
        <a:lstStyle/>
        <a:p>
          <a:endParaRPr lang="en-GB" dirty="0">
            <a:solidFill>
              <a:schemeClr val="bg1">
                <a:lumMod val="85000"/>
              </a:schemeClr>
            </a:solidFill>
          </a:endParaRPr>
        </a:p>
      </dgm:t>
    </dgm:pt>
    <dgm:pt modelId="{EB53EF27-CCEE-4266-A68C-DCFC2082679D}" type="parTrans" cxnId="{ADC9E9E9-F6F3-49DD-B5DB-82EFC94D5F23}">
      <dgm:prSet/>
      <dgm:spPr/>
      <dgm:t>
        <a:bodyPr/>
        <a:lstStyle/>
        <a:p>
          <a:endParaRPr lang="en-GB"/>
        </a:p>
      </dgm:t>
    </dgm:pt>
    <dgm:pt modelId="{E18A439B-493F-47A5-99EE-E4CD896494E2}" type="sibTrans" cxnId="{ADC9E9E9-F6F3-49DD-B5DB-82EFC94D5F23}">
      <dgm:prSet/>
      <dgm:spPr/>
      <dgm:t>
        <a:bodyPr/>
        <a:lstStyle/>
        <a:p>
          <a:endParaRPr lang="en-GB"/>
        </a:p>
      </dgm:t>
    </dgm:pt>
    <dgm:pt modelId="{11982EFD-14CF-4385-B7D8-8752D2E3CE6C}">
      <dgm:prSet/>
      <dgm:spPr/>
      <dgm:t>
        <a:bodyPr/>
        <a:lstStyle/>
        <a:p>
          <a:r>
            <a:rPr lang="en-US"/>
            <a:t>17Fr single lumen, bi-directional flow catheter providing pulsatile support</a:t>
          </a:r>
          <a:endParaRPr lang="en-GB" dirty="0"/>
        </a:p>
      </dgm:t>
    </dgm:pt>
    <dgm:pt modelId="{98F59688-AEA8-48FF-B86E-DAD9821A13C7}" type="parTrans" cxnId="{2435C563-CED8-4A64-8548-D995012D7724}">
      <dgm:prSet/>
      <dgm:spPr/>
      <dgm:t>
        <a:bodyPr/>
        <a:lstStyle/>
        <a:p>
          <a:endParaRPr lang="en-GB"/>
        </a:p>
      </dgm:t>
    </dgm:pt>
    <dgm:pt modelId="{9173D516-0535-457C-9306-8F77F9DEBC35}" type="sibTrans" cxnId="{2435C563-CED8-4A64-8548-D995012D7724}">
      <dgm:prSet/>
      <dgm:spPr/>
      <dgm:t>
        <a:bodyPr/>
        <a:lstStyle/>
        <a:p>
          <a:endParaRPr lang="en-GB"/>
        </a:p>
      </dgm:t>
    </dgm:pt>
    <dgm:pt modelId="{A9814776-087E-414E-B752-2C3B3C1D9797}">
      <dgm:prSet/>
      <dgm:spPr/>
      <dgm:t>
        <a:bodyPr/>
        <a:lstStyle/>
        <a:p>
          <a:endParaRPr lang="en-US" dirty="0">
            <a:solidFill>
              <a:schemeClr val="bg1">
                <a:lumMod val="85000"/>
              </a:schemeClr>
            </a:solidFill>
          </a:endParaRPr>
        </a:p>
      </dgm:t>
    </dgm:pt>
    <dgm:pt modelId="{3F7C8B1A-62E1-470B-AB43-30E48B67D480}" type="parTrans" cxnId="{28265ED9-471A-452E-87CF-933644D90387}">
      <dgm:prSet/>
      <dgm:spPr/>
      <dgm:t>
        <a:bodyPr/>
        <a:lstStyle/>
        <a:p>
          <a:endParaRPr lang="en-GB"/>
        </a:p>
      </dgm:t>
    </dgm:pt>
    <dgm:pt modelId="{6D978EF9-0369-4E3B-AC7F-2F5690322559}" type="sibTrans" cxnId="{28265ED9-471A-452E-87CF-933644D90387}">
      <dgm:prSet/>
      <dgm:spPr/>
      <dgm:t>
        <a:bodyPr/>
        <a:lstStyle/>
        <a:p>
          <a:endParaRPr lang="en-GB"/>
        </a:p>
      </dgm:t>
    </dgm:pt>
    <dgm:pt modelId="{EA6A6E4E-B73F-4728-9ECA-9A09177A14B2}">
      <dgm:prSet/>
      <dgm:spPr/>
      <dgm:t>
        <a:bodyPr/>
        <a:lstStyle/>
        <a:p>
          <a:r>
            <a:rPr lang="en-US"/>
            <a:t>ECG or AP triggered counter pulsation</a:t>
          </a:r>
          <a:endParaRPr lang="en-US" dirty="0"/>
        </a:p>
      </dgm:t>
    </dgm:pt>
    <dgm:pt modelId="{27E68AF5-3355-47D6-8E48-3DC0BD12389A}" type="parTrans" cxnId="{6FAE000C-2ED2-4E72-B12D-F67E8D4CFC66}">
      <dgm:prSet/>
      <dgm:spPr/>
      <dgm:t>
        <a:bodyPr/>
        <a:lstStyle/>
        <a:p>
          <a:endParaRPr lang="en-GB"/>
        </a:p>
      </dgm:t>
    </dgm:pt>
    <dgm:pt modelId="{E2F374DF-08CC-49D7-BAD9-64EDA543E6F2}" type="sibTrans" cxnId="{6FAE000C-2ED2-4E72-B12D-F67E8D4CFC66}">
      <dgm:prSet/>
      <dgm:spPr/>
      <dgm:t>
        <a:bodyPr/>
        <a:lstStyle/>
        <a:p>
          <a:endParaRPr lang="en-GB"/>
        </a:p>
      </dgm:t>
    </dgm:pt>
    <dgm:pt modelId="{A9493749-CF67-45A2-8392-D9549B4D047B}">
      <dgm:prSet/>
      <dgm:spPr/>
      <dgm:t>
        <a:bodyPr/>
        <a:lstStyle/>
        <a:p>
          <a:endParaRPr lang="en-US" dirty="0">
            <a:solidFill>
              <a:schemeClr val="bg1">
                <a:lumMod val="85000"/>
              </a:schemeClr>
            </a:solidFill>
          </a:endParaRPr>
        </a:p>
      </dgm:t>
    </dgm:pt>
    <dgm:pt modelId="{3B05290F-638B-4561-8318-7C7AAC12B6CF}" type="parTrans" cxnId="{6325BF5E-F522-4EEB-A658-0EEB353E4C66}">
      <dgm:prSet/>
      <dgm:spPr/>
      <dgm:t>
        <a:bodyPr/>
        <a:lstStyle/>
        <a:p>
          <a:endParaRPr lang="en-GB"/>
        </a:p>
      </dgm:t>
    </dgm:pt>
    <dgm:pt modelId="{92E218CB-8E3E-49A9-81D4-C798BFD0F499}" type="sibTrans" cxnId="{6325BF5E-F522-4EEB-A658-0EEB353E4C66}">
      <dgm:prSet/>
      <dgm:spPr/>
      <dgm:t>
        <a:bodyPr/>
        <a:lstStyle/>
        <a:p>
          <a:endParaRPr lang="en-GB"/>
        </a:p>
      </dgm:t>
    </dgm:pt>
    <dgm:pt modelId="{5668C4B8-A54D-4988-8FDA-07F8E98A4D5D}">
      <dgm:prSet/>
      <dgm:spPr/>
      <dgm:t>
        <a:bodyPr/>
        <a:lstStyle/>
        <a:p>
          <a:r>
            <a:rPr lang="en-US" dirty="0"/>
            <a:t>Driven and compatible with standard IABP consoles</a:t>
          </a:r>
        </a:p>
      </dgm:t>
    </dgm:pt>
    <dgm:pt modelId="{88B6D69F-9552-46FA-8C53-D6253BF0967A}" type="parTrans" cxnId="{3D75DD12-149C-4C6E-9FF0-969808FC002E}">
      <dgm:prSet/>
      <dgm:spPr/>
      <dgm:t>
        <a:bodyPr/>
        <a:lstStyle/>
        <a:p>
          <a:endParaRPr lang="en-GB"/>
        </a:p>
      </dgm:t>
    </dgm:pt>
    <dgm:pt modelId="{DF4D55C3-F835-4C5B-8AD7-A937BCBE6133}" type="sibTrans" cxnId="{3D75DD12-149C-4C6E-9FF0-969808FC002E}">
      <dgm:prSet/>
      <dgm:spPr/>
      <dgm:t>
        <a:bodyPr/>
        <a:lstStyle/>
        <a:p>
          <a:endParaRPr lang="en-GB"/>
        </a:p>
      </dgm:t>
    </dgm:pt>
    <dgm:pt modelId="{E6A74226-51FE-48B4-B880-4D45961896E9}">
      <dgm:prSet custT="1"/>
      <dgm:spPr/>
      <dgm:t>
        <a:bodyPr/>
        <a:lstStyle/>
        <a:p>
          <a:endParaRPr lang="en-GB" sz="1200" dirty="0">
            <a:solidFill>
              <a:schemeClr val="bg1">
                <a:lumMod val="85000"/>
              </a:schemeClr>
            </a:solidFill>
          </a:endParaRPr>
        </a:p>
      </dgm:t>
    </dgm:pt>
    <dgm:pt modelId="{C590C0F3-6AC9-4939-AFF5-7FD488D8196C}" type="parTrans" cxnId="{358516E9-CAF2-4C5C-99EB-A8505E1FD4D9}">
      <dgm:prSet/>
      <dgm:spPr/>
      <dgm:t>
        <a:bodyPr/>
        <a:lstStyle/>
        <a:p>
          <a:endParaRPr lang="en-GB"/>
        </a:p>
      </dgm:t>
    </dgm:pt>
    <dgm:pt modelId="{E2BF3663-B59D-4332-B9A2-B42E70E79AA7}" type="sibTrans" cxnId="{358516E9-CAF2-4C5C-99EB-A8505E1FD4D9}">
      <dgm:prSet/>
      <dgm:spPr/>
      <dgm:t>
        <a:bodyPr/>
        <a:lstStyle/>
        <a:p>
          <a:endParaRPr lang="en-GB"/>
        </a:p>
      </dgm:t>
    </dgm:pt>
    <dgm:pt modelId="{ED730105-F0C5-4E8E-B171-4EAE12E6E11A}">
      <dgm:prSet custT="1"/>
      <dgm:spPr/>
      <dgm:t>
        <a:bodyPr/>
        <a:lstStyle/>
        <a:p>
          <a:r>
            <a:rPr lang="en-US" sz="1200" dirty="0"/>
            <a:t>Reduced strain on heart muscle</a:t>
          </a:r>
        </a:p>
      </dgm:t>
    </dgm:pt>
    <dgm:pt modelId="{F1AEA090-5CA4-4573-A0B3-7AC991448145}" type="parTrans" cxnId="{9A3B2CC2-D9E3-4835-82B3-C9537C79F4C3}">
      <dgm:prSet/>
      <dgm:spPr/>
      <dgm:t>
        <a:bodyPr/>
        <a:lstStyle/>
        <a:p>
          <a:endParaRPr lang="en-GB"/>
        </a:p>
      </dgm:t>
    </dgm:pt>
    <dgm:pt modelId="{3E9924C2-41D9-4C95-9FE0-6AAF412B0E3C}" type="sibTrans" cxnId="{9A3B2CC2-D9E3-4835-82B3-C9537C79F4C3}">
      <dgm:prSet/>
      <dgm:spPr/>
      <dgm:t>
        <a:bodyPr/>
        <a:lstStyle/>
        <a:p>
          <a:endParaRPr lang="en-GB"/>
        </a:p>
      </dgm:t>
    </dgm:pt>
    <dgm:pt modelId="{1B0C3098-D7DA-46F1-8699-A39C2FF5003F}">
      <dgm:prSet custT="1"/>
      <dgm:spPr/>
      <dgm:t>
        <a:bodyPr/>
        <a:lstStyle/>
        <a:p>
          <a:endParaRPr lang="en-US" sz="1200" dirty="0">
            <a:solidFill>
              <a:schemeClr val="bg1">
                <a:lumMod val="85000"/>
              </a:schemeClr>
            </a:solidFill>
          </a:endParaRPr>
        </a:p>
      </dgm:t>
    </dgm:pt>
    <dgm:pt modelId="{D9F46F49-2EE3-478B-A301-D6CBB2D4157F}" type="parTrans" cxnId="{4241069B-7C03-4689-88F3-92A72BEFC716}">
      <dgm:prSet/>
      <dgm:spPr/>
      <dgm:t>
        <a:bodyPr/>
        <a:lstStyle/>
        <a:p>
          <a:endParaRPr lang="en-GB"/>
        </a:p>
      </dgm:t>
    </dgm:pt>
    <dgm:pt modelId="{2B747BE7-5E73-4F50-BDD0-1414046322A3}" type="sibTrans" cxnId="{4241069B-7C03-4689-88F3-92A72BEFC716}">
      <dgm:prSet/>
      <dgm:spPr/>
      <dgm:t>
        <a:bodyPr/>
        <a:lstStyle/>
        <a:p>
          <a:endParaRPr lang="en-GB"/>
        </a:p>
      </dgm:t>
    </dgm:pt>
    <dgm:pt modelId="{8FD77BB3-E3D5-4661-9949-AB07E248002A}">
      <dgm:prSet custT="1"/>
      <dgm:spPr/>
      <dgm:t>
        <a:bodyPr/>
        <a:lstStyle/>
        <a:p>
          <a:r>
            <a:rPr lang="en-US" sz="1200" dirty="0"/>
            <a:t>Improvement in hemodynamic parameters that effect the organs</a:t>
          </a:r>
        </a:p>
      </dgm:t>
    </dgm:pt>
    <dgm:pt modelId="{01886B37-3E06-440B-88E1-D6CAEA8F62F2}" type="parTrans" cxnId="{29066085-118F-4BB9-A9B6-A5ECDC71228E}">
      <dgm:prSet/>
      <dgm:spPr/>
      <dgm:t>
        <a:bodyPr/>
        <a:lstStyle/>
        <a:p>
          <a:endParaRPr lang="en-GB"/>
        </a:p>
      </dgm:t>
    </dgm:pt>
    <dgm:pt modelId="{331A2E1F-9923-451A-80B8-130F416F0678}" type="sibTrans" cxnId="{29066085-118F-4BB9-A9B6-A5ECDC71228E}">
      <dgm:prSet/>
      <dgm:spPr/>
      <dgm:t>
        <a:bodyPr/>
        <a:lstStyle/>
        <a:p>
          <a:endParaRPr lang="en-GB"/>
        </a:p>
      </dgm:t>
    </dgm:pt>
    <dgm:pt modelId="{B3A6A37B-80EC-473E-83BA-F3FF2CACE03C}">
      <dgm:prSet custT="1"/>
      <dgm:spPr/>
      <dgm:t>
        <a:bodyPr/>
        <a:lstStyle/>
        <a:p>
          <a:endParaRPr lang="en-US" sz="1200" dirty="0">
            <a:solidFill>
              <a:schemeClr val="bg1">
                <a:lumMod val="85000"/>
              </a:schemeClr>
            </a:solidFill>
          </a:endParaRPr>
        </a:p>
      </dgm:t>
    </dgm:pt>
    <dgm:pt modelId="{01119EF2-4878-4002-8B6C-ADA97F7735E1}" type="parTrans" cxnId="{AEAE7216-129A-4E0A-8234-84D79C104A24}">
      <dgm:prSet/>
      <dgm:spPr/>
      <dgm:t>
        <a:bodyPr/>
        <a:lstStyle/>
        <a:p>
          <a:endParaRPr lang="en-GB"/>
        </a:p>
      </dgm:t>
    </dgm:pt>
    <dgm:pt modelId="{A26DAD54-73F5-4C51-A22C-D0C3EDE26C44}" type="sibTrans" cxnId="{AEAE7216-129A-4E0A-8234-84D79C104A24}">
      <dgm:prSet/>
      <dgm:spPr/>
      <dgm:t>
        <a:bodyPr/>
        <a:lstStyle/>
        <a:p>
          <a:endParaRPr lang="en-GB"/>
        </a:p>
      </dgm:t>
    </dgm:pt>
    <dgm:pt modelId="{979B724C-0257-4FEB-8E4A-12D37B9A629B}">
      <dgm:prSet custT="1"/>
      <dgm:spPr/>
      <dgm:t>
        <a:bodyPr/>
        <a:lstStyle/>
        <a:p>
          <a:r>
            <a:rPr lang="en-US" sz="1200" dirty="0"/>
            <a:t>Unloading of the LV reducing afterload aortic pressure</a:t>
          </a:r>
        </a:p>
      </dgm:t>
    </dgm:pt>
    <dgm:pt modelId="{58B748AE-C8A5-45C7-901B-C843D704315A}" type="parTrans" cxnId="{0093F1A2-8557-4420-87D9-703613DE15FB}">
      <dgm:prSet/>
      <dgm:spPr/>
      <dgm:t>
        <a:bodyPr/>
        <a:lstStyle/>
        <a:p>
          <a:endParaRPr lang="en-GB"/>
        </a:p>
      </dgm:t>
    </dgm:pt>
    <dgm:pt modelId="{EF3F05A6-6D5A-4EAC-BAEB-E147DEF65462}" type="sibTrans" cxnId="{0093F1A2-8557-4420-87D9-703613DE15FB}">
      <dgm:prSet/>
      <dgm:spPr/>
      <dgm:t>
        <a:bodyPr/>
        <a:lstStyle/>
        <a:p>
          <a:endParaRPr lang="en-GB"/>
        </a:p>
      </dgm:t>
    </dgm:pt>
    <dgm:pt modelId="{9256ABD2-1B5E-4034-B53B-D9FA6A9F9ED5}">
      <dgm:prSet custT="1"/>
      <dgm:spPr/>
      <dgm:t>
        <a:bodyPr/>
        <a:lstStyle/>
        <a:p>
          <a:endParaRPr lang="en-US" sz="1200" dirty="0">
            <a:solidFill>
              <a:schemeClr val="bg1">
                <a:lumMod val="85000"/>
              </a:schemeClr>
            </a:solidFill>
          </a:endParaRPr>
        </a:p>
      </dgm:t>
    </dgm:pt>
    <dgm:pt modelId="{F3F8F6B9-9F40-4C34-BCDB-F9496AB95060}" type="parTrans" cxnId="{2B3B284A-0D63-4394-BBD7-4D0EEDB8BD61}">
      <dgm:prSet/>
      <dgm:spPr/>
      <dgm:t>
        <a:bodyPr/>
        <a:lstStyle/>
        <a:p>
          <a:endParaRPr lang="en-GB"/>
        </a:p>
      </dgm:t>
    </dgm:pt>
    <dgm:pt modelId="{8B27EC99-0C86-4195-9339-025EFFA23F39}" type="sibTrans" cxnId="{2B3B284A-0D63-4394-BBD7-4D0EEDB8BD61}">
      <dgm:prSet/>
      <dgm:spPr/>
      <dgm:t>
        <a:bodyPr/>
        <a:lstStyle/>
        <a:p>
          <a:endParaRPr lang="en-GB"/>
        </a:p>
      </dgm:t>
    </dgm:pt>
    <dgm:pt modelId="{E5F69917-D3F6-4D14-A809-7356901B90FA}">
      <dgm:prSet custT="1"/>
      <dgm:spPr/>
      <dgm:t>
        <a:bodyPr/>
        <a:lstStyle/>
        <a:p>
          <a:r>
            <a:rPr lang="en-US" sz="1200" dirty="0"/>
            <a:t>Improves cardiac output </a:t>
          </a:r>
        </a:p>
      </dgm:t>
    </dgm:pt>
    <dgm:pt modelId="{587B9E1C-5226-43A8-A137-EDC4EF130838}" type="parTrans" cxnId="{58D138B6-1D42-4CBE-9BEC-356CE607320C}">
      <dgm:prSet/>
      <dgm:spPr/>
      <dgm:t>
        <a:bodyPr/>
        <a:lstStyle/>
        <a:p>
          <a:endParaRPr lang="en-GB"/>
        </a:p>
      </dgm:t>
    </dgm:pt>
    <dgm:pt modelId="{822B1242-2200-4CAE-AECE-47452DABFE24}" type="sibTrans" cxnId="{58D138B6-1D42-4CBE-9BEC-356CE607320C}">
      <dgm:prSet/>
      <dgm:spPr/>
      <dgm:t>
        <a:bodyPr/>
        <a:lstStyle/>
        <a:p>
          <a:endParaRPr lang="en-GB"/>
        </a:p>
      </dgm:t>
    </dgm:pt>
    <dgm:pt modelId="{A84950E6-1687-45BD-8284-659618F54B0B}">
      <dgm:prSet custT="1"/>
      <dgm:spPr/>
      <dgm:t>
        <a:bodyPr/>
        <a:lstStyle/>
        <a:p>
          <a:endParaRPr lang="en-US" sz="1200" dirty="0">
            <a:solidFill>
              <a:schemeClr val="bg1">
                <a:lumMod val="85000"/>
              </a:schemeClr>
            </a:solidFill>
          </a:endParaRPr>
        </a:p>
      </dgm:t>
    </dgm:pt>
    <dgm:pt modelId="{E1DA5DB6-48FA-4FE1-B679-D98599BCDF13}" type="parTrans" cxnId="{53F65F8B-69A3-49E5-AE00-F79857A3CC66}">
      <dgm:prSet/>
      <dgm:spPr/>
      <dgm:t>
        <a:bodyPr/>
        <a:lstStyle/>
        <a:p>
          <a:endParaRPr lang="en-GB"/>
        </a:p>
      </dgm:t>
    </dgm:pt>
    <dgm:pt modelId="{084A80A3-D10B-4C9E-A991-0418ABD8714A}" type="sibTrans" cxnId="{53F65F8B-69A3-49E5-AE00-F79857A3CC66}">
      <dgm:prSet/>
      <dgm:spPr/>
      <dgm:t>
        <a:bodyPr/>
        <a:lstStyle/>
        <a:p>
          <a:endParaRPr lang="en-GB"/>
        </a:p>
      </dgm:t>
    </dgm:pt>
    <dgm:pt modelId="{5B7BD81B-0A84-4622-8CDD-4AA51F57BDA9}">
      <dgm:prSet custT="1"/>
      <dgm:spPr/>
      <dgm:t>
        <a:bodyPr/>
        <a:lstStyle/>
        <a:p>
          <a:r>
            <a:rPr lang="en-US" sz="1200" dirty="0"/>
            <a:t>Cost effective </a:t>
          </a:r>
          <a:endParaRPr lang="en-GB" sz="1200" dirty="0"/>
        </a:p>
      </dgm:t>
    </dgm:pt>
    <dgm:pt modelId="{2F5BC582-E943-4F46-9744-A4EBA26D172D}" type="parTrans" cxnId="{964FE477-BA1F-4661-871E-3A2B08B1B9C1}">
      <dgm:prSet/>
      <dgm:spPr/>
      <dgm:t>
        <a:bodyPr/>
        <a:lstStyle/>
        <a:p>
          <a:endParaRPr lang="en-GB"/>
        </a:p>
      </dgm:t>
    </dgm:pt>
    <dgm:pt modelId="{A9820198-2973-4547-92BC-1B6B0FB51F26}" type="sibTrans" cxnId="{964FE477-BA1F-4661-871E-3A2B08B1B9C1}">
      <dgm:prSet/>
      <dgm:spPr/>
      <dgm:t>
        <a:bodyPr/>
        <a:lstStyle/>
        <a:p>
          <a:endParaRPr lang="en-GB"/>
        </a:p>
      </dgm:t>
    </dgm:pt>
    <dgm:pt modelId="{7B5D7ACC-04B7-45C2-A185-8374B0C92DF4}">
      <dgm:prSet/>
      <dgm:spPr/>
      <dgm:t>
        <a:bodyPr/>
        <a:lstStyle/>
        <a:p>
          <a:endParaRPr lang="en-GB" dirty="0">
            <a:solidFill>
              <a:schemeClr val="bg1">
                <a:lumMod val="85000"/>
              </a:schemeClr>
            </a:solidFill>
          </a:endParaRPr>
        </a:p>
      </dgm:t>
    </dgm:pt>
    <dgm:pt modelId="{F7558EDC-D4EF-480A-96FC-754041E96133}" type="parTrans" cxnId="{2685FA29-8BCA-4B38-80C1-6F0796435C43}">
      <dgm:prSet/>
      <dgm:spPr/>
      <dgm:t>
        <a:bodyPr/>
        <a:lstStyle/>
        <a:p>
          <a:endParaRPr lang="en-GB"/>
        </a:p>
      </dgm:t>
    </dgm:pt>
    <dgm:pt modelId="{9881A042-5D85-417A-BA3C-2024187E13F0}" type="sibTrans" cxnId="{2685FA29-8BCA-4B38-80C1-6F0796435C43}">
      <dgm:prSet/>
      <dgm:spPr/>
      <dgm:t>
        <a:bodyPr/>
        <a:lstStyle/>
        <a:p>
          <a:endParaRPr lang="en-GB"/>
        </a:p>
      </dgm:t>
    </dgm:pt>
    <dgm:pt modelId="{B019549F-FC0F-4D21-8737-18555E71361D}">
      <dgm:prSet/>
      <dgm:spPr/>
      <dgm:t>
        <a:bodyPr/>
        <a:lstStyle/>
        <a:p>
          <a:r>
            <a:rPr lang="en-US" dirty="0"/>
            <a:t>Reduce ventricular volume and pressure</a:t>
          </a:r>
        </a:p>
      </dgm:t>
    </dgm:pt>
    <dgm:pt modelId="{670FFA8D-25C3-48F5-8DEF-582987383CE8}" type="parTrans" cxnId="{DC8C2C3F-3412-4D42-B0E1-710C6249CB5C}">
      <dgm:prSet/>
      <dgm:spPr/>
      <dgm:t>
        <a:bodyPr/>
        <a:lstStyle/>
        <a:p>
          <a:endParaRPr lang="en-GB"/>
        </a:p>
      </dgm:t>
    </dgm:pt>
    <dgm:pt modelId="{09F08C34-C6E5-42A6-B7BB-308018780D6D}" type="sibTrans" cxnId="{DC8C2C3F-3412-4D42-B0E1-710C6249CB5C}">
      <dgm:prSet/>
      <dgm:spPr/>
      <dgm:t>
        <a:bodyPr/>
        <a:lstStyle/>
        <a:p>
          <a:endParaRPr lang="en-GB"/>
        </a:p>
      </dgm:t>
    </dgm:pt>
    <dgm:pt modelId="{ADE972D7-DAE6-4EB1-A85A-14DCA9161C1E}">
      <dgm:prSet/>
      <dgm:spPr/>
      <dgm:t>
        <a:bodyPr/>
        <a:lstStyle/>
        <a:p>
          <a:endParaRPr lang="en-US" dirty="0">
            <a:solidFill>
              <a:schemeClr val="bg1">
                <a:lumMod val="85000"/>
              </a:schemeClr>
            </a:solidFill>
          </a:endParaRPr>
        </a:p>
      </dgm:t>
    </dgm:pt>
    <dgm:pt modelId="{62DC4FCE-75D2-4396-823F-0B4F2D6AD93C}" type="parTrans" cxnId="{D8B0C750-E6BE-46F4-BB8A-590A04123F98}">
      <dgm:prSet/>
      <dgm:spPr/>
      <dgm:t>
        <a:bodyPr/>
        <a:lstStyle/>
        <a:p>
          <a:endParaRPr lang="en-GB"/>
        </a:p>
      </dgm:t>
    </dgm:pt>
    <dgm:pt modelId="{511BA57B-2D1B-4C9A-B767-51D38364CC45}" type="sibTrans" cxnId="{D8B0C750-E6BE-46F4-BB8A-590A04123F98}">
      <dgm:prSet/>
      <dgm:spPr/>
      <dgm:t>
        <a:bodyPr/>
        <a:lstStyle/>
        <a:p>
          <a:endParaRPr lang="en-GB"/>
        </a:p>
      </dgm:t>
    </dgm:pt>
    <dgm:pt modelId="{35FCF002-286B-4EF0-AE01-8F032C15B807}">
      <dgm:prSet/>
      <dgm:spPr/>
      <dgm:t>
        <a:bodyPr/>
        <a:lstStyle/>
        <a:p>
          <a:r>
            <a:rPr lang="en-US"/>
            <a:t>Non-significant hemolysis, fHb&lt;10 mmol/L</a:t>
          </a:r>
          <a:endParaRPr lang="en-US" dirty="0"/>
        </a:p>
      </dgm:t>
    </dgm:pt>
    <dgm:pt modelId="{8F72595E-CB70-4FBA-92CB-A5483E1FFF7A}" type="parTrans" cxnId="{EC7CA000-33A9-406C-8573-B40A411DF215}">
      <dgm:prSet/>
      <dgm:spPr/>
      <dgm:t>
        <a:bodyPr/>
        <a:lstStyle/>
        <a:p>
          <a:endParaRPr lang="en-GB"/>
        </a:p>
      </dgm:t>
    </dgm:pt>
    <dgm:pt modelId="{790D0C2D-8C71-4F99-ACD8-FD207BB3ACDD}" type="sibTrans" cxnId="{EC7CA000-33A9-406C-8573-B40A411DF215}">
      <dgm:prSet/>
      <dgm:spPr/>
      <dgm:t>
        <a:bodyPr/>
        <a:lstStyle/>
        <a:p>
          <a:endParaRPr lang="en-GB"/>
        </a:p>
      </dgm:t>
    </dgm:pt>
    <dgm:pt modelId="{730C7587-C637-4242-8401-6397C9CB8F7E}">
      <dgm:prSet/>
      <dgm:spPr/>
      <dgm:t>
        <a:bodyPr/>
        <a:lstStyle/>
        <a:p>
          <a:endParaRPr lang="en-US" dirty="0">
            <a:solidFill>
              <a:schemeClr val="bg1">
                <a:lumMod val="85000"/>
              </a:schemeClr>
            </a:solidFill>
          </a:endParaRPr>
        </a:p>
      </dgm:t>
    </dgm:pt>
    <dgm:pt modelId="{9F3766BF-8525-4741-9765-5877C7EB43E3}" type="parTrans" cxnId="{927ACE88-88FF-4D27-8382-61F77C3C7426}">
      <dgm:prSet/>
      <dgm:spPr/>
      <dgm:t>
        <a:bodyPr/>
        <a:lstStyle/>
        <a:p>
          <a:endParaRPr lang="en-GB"/>
        </a:p>
      </dgm:t>
    </dgm:pt>
    <dgm:pt modelId="{A174835E-10B3-4BF5-9D36-A68A54B8F0D1}" type="sibTrans" cxnId="{927ACE88-88FF-4D27-8382-61F77C3C7426}">
      <dgm:prSet/>
      <dgm:spPr/>
      <dgm:t>
        <a:bodyPr/>
        <a:lstStyle/>
        <a:p>
          <a:endParaRPr lang="en-GB"/>
        </a:p>
      </dgm:t>
    </dgm:pt>
    <dgm:pt modelId="{7A769FE3-B9F1-4668-A99C-77226D6B8B25}">
      <dgm:prSet/>
      <dgm:spPr/>
      <dgm:t>
        <a:bodyPr/>
        <a:lstStyle/>
        <a:p>
          <a:r>
            <a:rPr lang="en-US"/>
            <a:t>Standard transfemoral, percutaneous approach that follows routine procedure</a:t>
          </a:r>
          <a:endParaRPr lang="en-US" dirty="0"/>
        </a:p>
      </dgm:t>
    </dgm:pt>
    <dgm:pt modelId="{EF2A840F-E745-4C2D-8B37-A35FDED87E8C}" type="parTrans" cxnId="{F5AE16F4-F3B3-487C-AE65-D1EADD88BCC7}">
      <dgm:prSet/>
      <dgm:spPr/>
      <dgm:t>
        <a:bodyPr/>
        <a:lstStyle/>
        <a:p>
          <a:endParaRPr lang="en-GB"/>
        </a:p>
      </dgm:t>
    </dgm:pt>
    <dgm:pt modelId="{751F9EFB-E709-46B2-A3E3-C775552065EE}" type="sibTrans" cxnId="{F5AE16F4-F3B3-487C-AE65-D1EADD88BCC7}">
      <dgm:prSet/>
      <dgm:spPr/>
      <dgm:t>
        <a:bodyPr/>
        <a:lstStyle/>
        <a:p>
          <a:endParaRPr lang="en-GB"/>
        </a:p>
      </dgm:t>
    </dgm:pt>
    <dgm:pt modelId="{B4C88C86-787B-4DDB-9625-DED53D5CEE34}">
      <dgm:prSet/>
      <dgm:spPr/>
      <dgm:t>
        <a:bodyPr/>
        <a:lstStyle/>
        <a:p>
          <a:endParaRPr lang="en-US" dirty="0">
            <a:solidFill>
              <a:schemeClr val="bg1">
                <a:lumMod val="85000"/>
              </a:schemeClr>
            </a:solidFill>
          </a:endParaRPr>
        </a:p>
      </dgm:t>
    </dgm:pt>
    <dgm:pt modelId="{C74F4D8B-0758-4237-AE45-93E68A14BE70}" type="parTrans" cxnId="{59D32D21-18EA-4BC0-BA94-760936070A69}">
      <dgm:prSet/>
      <dgm:spPr/>
      <dgm:t>
        <a:bodyPr/>
        <a:lstStyle/>
        <a:p>
          <a:endParaRPr lang="en-GB"/>
        </a:p>
      </dgm:t>
    </dgm:pt>
    <dgm:pt modelId="{339E94C4-7876-4298-A7E6-5C0BB47B618E}" type="sibTrans" cxnId="{59D32D21-18EA-4BC0-BA94-760936070A69}">
      <dgm:prSet/>
      <dgm:spPr/>
      <dgm:t>
        <a:bodyPr/>
        <a:lstStyle/>
        <a:p>
          <a:endParaRPr lang="en-GB"/>
        </a:p>
      </dgm:t>
    </dgm:pt>
    <dgm:pt modelId="{004A29B3-F76A-4C4C-A297-639585A5E414}">
      <dgm:prSet/>
      <dgm:spPr/>
      <dgm:t>
        <a:bodyPr/>
        <a:lstStyle/>
        <a:p>
          <a:r>
            <a:rPr lang="en-US" dirty="0"/>
            <a:t>Improves coronary artery and end-organ perfusion</a:t>
          </a:r>
        </a:p>
      </dgm:t>
    </dgm:pt>
    <dgm:pt modelId="{29AF89CC-F87C-499D-BEE7-08B71BA18AAC}" type="parTrans" cxnId="{59ADD28D-CFA1-4648-83AB-0B7CD8A1978B}">
      <dgm:prSet/>
      <dgm:spPr/>
      <dgm:t>
        <a:bodyPr/>
        <a:lstStyle/>
        <a:p>
          <a:endParaRPr lang="en-GB"/>
        </a:p>
      </dgm:t>
    </dgm:pt>
    <dgm:pt modelId="{6FA77CDE-37B8-4D42-BF75-A61CEA41A253}" type="sibTrans" cxnId="{59ADD28D-CFA1-4648-83AB-0B7CD8A1978B}">
      <dgm:prSet/>
      <dgm:spPr/>
      <dgm:t>
        <a:bodyPr/>
        <a:lstStyle/>
        <a:p>
          <a:endParaRPr lang="en-GB"/>
        </a:p>
      </dgm:t>
    </dgm:pt>
    <dgm:pt modelId="{1865379D-686A-4156-B81B-46D95E649DF8}" type="pres">
      <dgm:prSet presAssocID="{F66C74DB-BB74-4140-9306-7C41A8E07AE8}" presName="Name0" presStyleCnt="0">
        <dgm:presLayoutVars>
          <dgm:dir/>
          <dgm:animLvl val="lvl"/>
          <dgm:resizeHandles val="exact"/>
        </dgm:presLayoutVars>
      </dgm:prSet>
      <dgm:spPr/>
    </dgm:pt>
    <dgm:pt modelId="{7E5976DA-6EAA-4713-9005-816EE8073B3D}" type="pres">
      <dgm:prSet presAssocID="{A30746EE-151B-4CA4-A454-F3C7BC9FE11D}" presName="compositeNode" presStyleCnt="0">
        <dgm:presLayoutVars>
          <dgm:bulletEnabled val="1"/>
        </dgm:presLayoutVars>
      </dgm:prSet>
      <dgm:spPr/>
    </dgm:pt>
    <dgm:pt modelId="{3C385518-E255-4D6A-8AF6-FD56D550B734}" type="pres">
      <dgm:prSet presAssocID="{A30746EE-151B-4CA4-A454-F3C7BC9FE11D}" presName="bgRect" presStyleLbl="node1" presStyleIdx="0" presStyleCnt="3"/>
      <dgm:spPr/>
    </dgm:pt>
    <dgm:pt modelId="{4C37D18C-32FE-486F-AF95-340DD900C4AC}" type="pres">
      <dgm:prSet presAssocID="{A30746EE-151B-4CA4-A454-F3C7BC9FE11D}" presName="parentNode" presStyleLbl="node1" presStyleIdx="0" presStyleCnt="3">
        <dgm:presLayoutVars>
          <dgm:chMax val="0"/>
          <dgm:bulletEnabled val="1"/>
        </dgm:presLayoutVars>
      </dgm:prSet>
      <dgm:spPr/>
    </dgm:pt>
    <dgm:pt modelId="{8C75E7D0-508B-4F41-9851-E11D85CF0655}" type="pres">
      <dgm:prSet presAssocID="{A30746EE-151B-4CA4-A454-F3C7BC9FE11D}" presName="childNode" presStyleLbl="node1" presStyleIdx="0" presStyleCnt="3">
        <dgm:presLayoutVars>
          <dgm:bulletEnabled val="1"/>
        </dgm:presLayoutVars>
      </dgm:prSet>
      <dgm:spPr/>
    </dgm:pt>
    <dgm:pt modelId="{4133FE02-C8E5-444D-AAB6-4AD0FB9A60B6}" type="pres">
      <dgm:prSet presAssocID="{B49CF72C-3E09-451E-9EA6-E3B566A04A23}" presName="hSp" presStyleCnt="0"/>
      <dgm:spPr/>
    </dgm:pt>
    <dgm:pt modelId="{8C16C9DB-3256-4043-AFD0-60E85B974654}" type="pres">
      <dgm:prSet presAssocID="{B49CF72C-3E09-451E-9EA6-E3B566A04A23}" presName="vProcSp" presStyleCnt="0"/>
      <dgm:spPr/>
    </dgm:pt>
    <dgm:pt modelId="{CAE9EE5B-CA56-4ED0-B05B-F9A2422CF077}" type="pres">
      <dgm:prSet presAssocID="{B49CF72C-3E09-451E-9EA6-E3B566A04A23}" presName="vSp1" presStyleCnt="0"/>
      <dgm:spPr/>
    </dgm:pt>
    <dgm:pt modelId="{BF512C7A-0CFF-4B9D-84A7-2980D80360CA}" type="pres">
      <dgm:prSet presAssocID="{B49CF72C-3E09-451E-9EA6-E3B566A04A23}" presName="simulatedConn" presStyleLbl="solidFgAcc1" presStyleIdx="0" presStyleCnt="2"/>
      <dgm:spPr/>
    </dgm:pt>
    <dgm:pt modelId="{DA88CC79-14B4-4C04-8BBE-7BB32DFDE001}" type="pres">
      <dgm:prSet presAssocID="{B49CF72C-3E09-451E-9EA6-E3B566A04A23}" presName="vSp2" presStyleCnt="0"/>
      <dgm:spPr/>
    </dgm:pt>
    <dgm:pt modelId="{5D34C68B-889A-4B6C-9003-99CA981B3922}" type="pres">
      <dgm:prSet presAssocID="{B49CF72C-3E09-451E-9EA6-E3B566A04A23}" presName="sibTrans" presStyleCnt="0"/>
      <dgm:spPr/>
    </dgm:pt>
    <dgm:pt modelId="{39511174-A892-4F4F-9325-89E4541E4586}" type="pres">
      <dgm:prSet presAssocID="{2F89D7D5-7A34-4249-A1CF-D2F96E779EE4}" presName="compositeNode" presStyleCnt="0">
        <dgm:presLayoutVars>
          <dgm:bulletEnabled val="1"/>
        </dgm:presLayoutVars>
      </dgm:prSet>
      <dgm:spPr/>
    </dgm:pt>
    <dgm:pt modelId="{AC3A3F84-9214-4968-8CA6-5490BADBFA35}" type="pres">
      <dgm:prSet presAssocID="{2F89D7D5-7A34-4249-A1CF-D2F96E779EE4}" presName="bgRect" presStyleLbl="node1" presStyleIdx="1" presStyleCnt="3"/>
      <dgm:spPr/>
    </dgm:pt>
    <dgm:pt modelId="{AA51547B-C7D5-4232-BA95-EF27C201C7E9}" type="pres">
      <dgm:prSet presAssocID="{2F89D7D5-7A34-4249-A1CF-D2F96E779EE4}" presName="parentNode" presStyleLbl="node1" presStyleIdx="1" presStyleCnt="3">
        <dgm:presLayoutVars>
          <dgm:chMax val="0"/>
          <dgm:bulletEnabled val="1"/>
        </dgm:presLayoutVars>
      </dgm:prSet>
      <dgm:spPr/>
    </dgm:pt>
    <dgm:pt modelId="{9DDCA5D3-53EB-4ADD-9BF6-3E069C4D806A}" type="pres">
      <dgm:prSet presAssocID="{2F89D7D5-7A34-4249-A1CF-D2F96E779EE4}" presName="childNode" presStyleLbl="node1" presStyleIdx="1" presStyleCnt="3">
        <dgm:presLayoutVars>
          <dgm:bulletEnabled val="1"/>
        </dgm:presLayoutVars>
      </dgm:prSet>
      <dgm:spPr/>
    </dgm:pt>
    <dgm:pt modelId="{21D0F411-AB92-4EEB-B046-C55C1D5BE8B8}" type="pres">
      <dgm:prSet presAssocID="{1260D569-639B-4A22-98CA-AAB38B4CD1A5}" presName="hSp" presStyleCnt="0"/>
      <dgm:spPr/>
    </dgm:pt>
    <dgm:pt modelId="{B2ED451A-E7AB-48FF-BA24-EA86B55B9BCA}" type="pres">
      <dgm:prSet presAssocID="{1260D569-639B-4A22-98CA-AAB38B4CD1A5}" presName="vProcSp" presStyleCnt="0"/>
      <dgm:spPr/>
    </dgm:pt>
    <dgm:pt modelId="{4F9AE48B-0BD2-4415-BDBE-D60831FB33DE}" type="pres">
      <dgm:prSet presAssocID="{1260D569-639B-4A22-98CA-AAB38B4CD1A5}" presName="vSp1" presStyleCnt="0"/>
      <dgm:spPr/>
    </dgm:pt>
    <dgm:pt modelId="{60CFBA26-A7AA-4058-871F-4AC2943A89DF}" type="pres">
      <dgm:prSet presAssocID="{1260D569-639B-4A22-98CA-AAB38B4CD1A5}" presName="simulatedConn" presStyleLbl="solidFgAcc1" presStyleIdx="1" presStyleCnt="2"/>
      <dgm:spPr/>
    </dgm:pt>
    <dgm:pt modelId="{7F9A0CF9-BAED-49CE-91B5-4C122C605D91}" type="pres">
      <dgm:prSet presAssocID="{1260D569-639B-4A22-98CA-AAB38B4CD1A5}" presName="vSp2" presStyleCnt="0"/>
      <dgm:spPr/>
    </dgm:pt>
    <dgm:pt modelId="{5731140F-5E1F-44C8-95DF-CB0FBB6694DA}" type="pres">
      <dgm:prSet presAssocID="{1260D569-639B-4A22-98CA-AAB38B4CD1A5}" presName="sibTrans" presStyleCnt="0"/>
      <dgm:spPr/>
    </dgm:pt>
    <dgm:pt modelId="{5DFF67E6-800A-4BE8-B9C4-B2CF64F8025F}" type="pres">
      <dgm:prSet presAssocID="{1517E386-7142-4DF3-ABB5-BF8287824916}" presName="compositeNode" presStyleCnt="0">
        <dgm:presLayoutVars>
          <dgm:bulletEnabled val="1"/>
        </dgm:presLayoutVars>
      </dgm:prSet>
      <dgm:spPr/>
    </dgm:pt>
    <dgm:pt modelId="{95E806C7-D179-4775-8BB8-B03A8A90DD18}" type="pres">
      <dgm:prSet presAssocID="{1517E386-7142-4DF3-ABB5-BF8287824916}" presName="bgRect" presStyleLbl="node1" presStyleIdx="2" presStyleCnt="3"/>
      <dgm:spPr/>
    </dgm:pt>
    <dgm:pt modelId="{43D7DEDC-ACFF-440A-9947-9821DD900451}" type="pres">
      <dgm:prSet presAssocID="{1517E386-7142-4DF3-ABB5-BF8287824916}" presName="parentNode" presStyleLbl="node1" presStyleIdx="2" presStyleCnt="3">
        <dgm:presLayoutVars>
          <dgm:chMax val="0"/>
          <dgm:bulletEnabled val="1"/>
        </dgm:presLayoutVars>
      </dgm:prSet>
      <dgm:spPr/>
    </dgm:pt>
    <dgm:pt modelId="{40172BAC-E33C-4738-B309-8C646087227A}" type="pres">
      <dgm:prSet presAssocID="{1517E386-7142-4DF3-ABB5-BF8287824916}" presName="childNode" presStyleLbl="node1" presStyleIdx="2" presStyleCnt="3">
        <dgm:presLayoutVars>
          <dgm:bulletEnabled val="1"/>
        </dgm:presLayoutVars>
      </dgm:prSet>
      <dgm:spPr/>
    </dgm:pt>
  </dgm:ptLst>
  <dgm:cxnLst>
    <dgm:cxn modelId="{EC7CA000-33A9-406C-8573-B40A411DF215}" srcId="{1517E386-7142-4DF3-ABB5-BF8287824916}" destId="{35FCF002-286B-4EF0-AE01-8F032C15B807}" srcOrd="4" destOrd="0" parTransId="{8F72595E-CB70-4FBA-92CB-A5483E1FFF7A}" sibTransId="{790D0C2D-8C71-4F99-ACD8-FD207BB3ACDD}"/>
    <dgm:cxn modelId="{3789B903-22C5-4682-BE26-43166DB0C93E}" type="presOf" srcId="{F901C130-BFD3-4826-9158-5C3FC838814B}" destId="{8C75E7D0-508B-4F41-9851-E11D85CF0655}" srcOrd="0" destOrd="3" presId="urn:microsoft.com/office/officeart/2005/8/layout/hProcess7"/>
    <dgm:cxn modelId="{BC643405-B846-49F1-B14C-C999298FD22C}" type="presOf" srcId="{7B5D7ACC-04B7-45C2-A185-8374B0C92DF4}" destId="{40172BAC-E33C-4738-B309-8C646087227A}" srcOrd="0" destOrd="1" presId="urn:microsoft.com/office/officeart/2005/8/layout/hProcess7"/>
    <dgm:cxn modelId="{6FAE000C-2ED2-4E72-B12D-F67E8D4CFC66}" srcId="{A30746EE-151B-4CA4-A454-F3C7BC9FE11D}" destId="{EA6A6E4E-B73F-4728-9ECA-9A09177A14B2}" srcOrd="6" destOrd="0" parTransId="{27E68AF5-3355-47D6-8E48-3DC0BD12389A}" sibTransId="{E2F374DF-08CC-49D7-BAD9-64EDA543E6F2}"/>
    <dgm:cxn modelId="{5BAC4E12-980C-4783-9F44-338C068EAAF7}" type="presOf" srcId="{8FD77BB3-E3D5-4661-9949-AB07E248002A}" destId="{9DDCA5D3-53EB-4ADD-9BF6-3E069C4D806A}" srcOrd="0" destOrd="4" presId="urn:microsoft.com/office/officeart/2005/8/layout/hProcess7"/>
    <dgm:cxn modelId="{3D75DD12-149C-4C6E-9FF0-969808FC002E}" srcId="{A30746EE-151B-4CA4-A454-F3C7BC9FE11D}" destId="{5668C4B8-A54D-4988-8FDA-07F8E98A4D5D}" srcOrd="8" destOrd="0" parTransId="{88B6D69F-9552-46FA-8C53-D6253BF0967A}" sibTransId="{DF4D55C3-F835-4C5B-8AD7-A937BCBE6133}"/>
    <dgm:cxn modelId="{0DAC0F15-8C03-46E2-95F7-98EA7B6A406E}" type="presOf" srcId="{730C7587-C637-4242-8401-6397C9CB8F7E}" destId="{40172BAC-E33C-4738-B309-8C646087227A}" srcOrd="0" destOrd="5" presId="urn:microsoft.com/office/officeart/2005/8/layout/hProcess7"/>
    <dgm:cxn modelId="{AEAE7216-129A-4E0A-8234-84D79C104A24}" srcId="{2F89D7D5-7A34-4249-A1CF-D2F96E779EE4}" destId="{B3A6A37B-80EC-473E-83BA-F3FF2CACE03C}" srcOrd="5" destOrd="0" parTransId="{01119EF2-4878-4002-8B6C-ADA97F7735E1}" sibTransId="{A26DAD54-73F5-4C51-A22C-D0C3EDE26C44}"/>
    <dgm:cxn modelId="{F02F9616-A917-44FA-B0DF-AF5251F4CB73}" type="presOf" srcId="{5B7BD81B-0A84-4622-8CDD-4AA51F57BDA9}" destId="{9DDCA5D3-53EB-4ADD-9BF6-3E069C4D806A}" srcOrd="0" destOrd="10" presId="urn:microsoft.com/office/officeart/2005/8/layout/hProcess7"/>
    <dgm:cxn modelId="{BEEBB11A-D91C-4EC6-B430-A12E7A8958CA}" type="presOf" srcId="{EA6A6E4E-B73F-4728-9ECA-9A09177A14B2}" destId="{8C75E7D0-508B-4F41-9851-E11D85CF0655}" srcOrd="0" destOrd="6" presId="urn:microsoft.com/office/officeart/2005/8/layout/hProcess7"/>
    <dgm:cxn modelId="{6214771C-76FD-4ED1-824D-D2EB64BE8464}" type="presOf" srcId="{E6A74226-51FE-48B4-B880-4D45961896E9}" destId="{9DDCA5D3-53EB-4ADD-9BF6-3E069C4D806A}" srcOrd="0" destOrd="1" presId="urn:microsoft.com/office/officeart/2005/8/layout/hProcess7"/>
    <dgm:cxn modelId="{59D32D21-18EA-4BC0-BA94-760936070A69}" srcId="{1517E386-7142-4DF3-ABB5-BF8287824916}" destId="{B4C88C86-787B-4DDB-9625-DED53D5CEE34}" srcOrd="7" destOrd="0" parTransId="{C74F4D8B-0758-4237-AE45-93E68A14BE70}" sibTransId="{339E94C4-7876-4298-A7E6-5C0BB47B618E}"/>
    <dgm:cxn modelId="{2685FA29-8BCA-4B38-80C1-6F0796435C43}" srcId="{1517E386-7142-4DF3-ABB5-BF8287824916}" destId="{7B5D7ACC-04B7-45C2-A185-8374B0C92DF4}" srcOrd="1" destOrd="0" parTransId="{F7558EDC-D4EF-480A-96FC-754041E96133}" sibTransId="{9881A042-5D85-417A-BA3C-2024187E13F0}"/>
    <dgm:cxn modelId="{E5750535-1EA7-4555-AAA7-F896B2082243}" type="presOf" srcId="{2F89D7D5-7A34-4249-A1CF-D2F96E779EE4}" destId="{AA51547B-C7D5-4232-BA95-EF27C201C7E9}" srcOrd="1" destOrd="0" presId="urn:microsoft.com/office/officeart/2005/8/layout/hProcess7"/>
    <dgm:cxn modelId="{D4848B36-5559-4E37-A875-9D142181D989}" type="presOf" srcId="{19A62103-878A-4864-9544-007DE15A9813}" destId="{8C75E7D0-508B-4F41-9851-E11D85CF0655}" srcOrd="0" destOrd="2" presId="urn:microsoft.com/office/officeart/2005/8/layout/hProcess7"/>
    <dgm:cxn modelId="{AC464337-F845-43B4-8412-BBFB767704D9}" type="presOf" srcId="{FE7A4D8E-A747-441F-AEA1-923B1B43C879}" destId="{8C75E7D0-508B-4F41-9851-E11D85CF0655}" srcOrd="0" destOrd="0" presId="urn:microsoft.com/office/officeart/2005/8/layout/hProcess7"/>
    <dgm:cxn modelId="{A8D78C3B-E4BE-4BD2-B20E-DCCA25C23877}" type="presOf" srcId="{ED730105-F0C5-4E8E-B171-4EAE12E6E11A}" destId="{9DDCA5D3-53EB-4ADD-9BF6-3E069C4D806A}" srcOrd="0" destOrd="2" presId="urn:microsoft.com/office/officeart/2005/8/layout/hProcess7"/>
    <dgm:cxn modelId="{4B6AAB3E-3930-463C-A4FC-BF7FC0F2D4A6}" srcId="{A30746EE-151B-4CA4-A454-F3C7BC9FE11D}" destId="{19A62103-878A-4864-9544-007DE15A9813}" srcOrd="2" destOrd="0" parTransId="{35400C9F-734E-4540-ACCD-1FBB5067CE27}" sibTransId="{A4468484-F674-43F4-9A8F-D4E6ECBAB59A}"/>
    <dgm:cxn modelId="{DC8C2C3F-3412-4D42-B0E1-710C6249CB5C}" srcId="{1517E386-7142-4DF3-ABB5-BF8287824916}" destId="{B019549F-FC0F-4D21-8737-18555E71361D}" srcOrd="2" destOrd="0" parTransId="{670FFA8D-25C3-48F5-8DEF-582987383CE8}" sibTransId="{09F08C34-C6E5-42A6-B7BB-308018780D6D}"/>
    <dgm:cxn modelId="{6325BF5E-F522-4EEB-A658-0EEB353E4C66}" srcId="{A30746EE-151B-4CA4-A454-F3C7BC9FE11D}" destId="{A9493749-CF67-45A2-8392-D9549B4D047B}" srcOrd="7" destOrd="0" parTransId="{3B05290F-638B-4561-8318-7C7AAC12B6CF}" sibTransId="{92E218CB-8E3E-49A9-81D4-C798BFD0F499}"/>
    <dgm:cxn modelId="{2435C563-CED8-4A64-8548-D995012D7724}" srcId="{A30746EE-151B-4CA4-A454-F3C7BC9FE11D}" destId="{11982EFD-14CF-4385-B7D8-8752D2E3CE6C}" srcOrd="4" destOrd="0" parTransId="{98F59688-AEA8-48FF-B86E-DAD9821A13C7}" sibTransId="{9173D516-0535-457C-9306-8F77F9DEBC35}"/>
    <dgm:cxn modelId="{2B3B284A-0D63-4394-BBD7-4D0EEDB8BD61}" srcId="{2F89D7D5-7A34-4249-A1CF-D2F96E779EE4}" destId="{9256ABD2-1B5E-4034-B53B-D9FA6A9F9ED5}" srcOrd="7" destOrd="0" parTransId="{F3F8F6B9-9F40-4C34-BCDB-F9496AB95060}" sibTransId="{8B27EC99-0C86-4195-9339-025EFFA23F39}"/>
    <dgm:cxn modelId="{DE30C66A-FF77-493C-8CED-BEC5CA369248}" srcId="{A30746EE-151B-4CA4-A454-F3C7BC9FE11D}" destId="{FE7A4D8E-A747-441F-AEA1-923B1B43C879}" srcOrd="0" destOrd="0" parTransId="{19CAE449-EFC8-427A-B0CE-626BA1EFED91}" sibTransId="{567FD8B3-AFA6-47B2-9066-E395C512A940}"/>
    <dgm:cxn modelId="{8464D64B-CBA4-43BB-B8A6-EA02A3559715}" srcId="{1517E386-7142-4DF3-ABB5-BF8287824916}" destId="{0A60B05F-F3D2-46E1-965C-20F2B4C51824}" srcOrd="0" destOrd="0" parTransId="{446E23A7-98F7-47DA-82AC-DC88505C7AD7}" sibTransId="{ED38DA47-8CF8-46D4-B5E7-4C0342E2D0EA}"/>
    <dgm:cxn modelId="{13D94E4C-29C9-4F20-93D9-AC1E430D835B}" srcId="{F66C74DB-BB74-4140-9306-7C41A8E07AE8}" destId="{2F89D7D5-7A34-4249-A1CF-D2F96E779EE4}" srcOrd="1" destOrd="0" parTransId="{6533E4AA-C893-4DED-B9CD-790614A6E7CD}" sibTransId="{1260D569-639B-4A22-98CA-AAB38B4CD1A5}"/>
    <dgm:cxn modelId="{D8B0C750-E6BE-46F4-BB8A-590A04123F98}" srcId="{1517E386-7142-4DF3-ABB5-BF8287824916}" destId="{ADE972D7-DAE6-4EB1-A85A-14DCA9161C1E}" srcOrd="3" destOrd="0" parTransId="{62DC4FCE-75D2-4396-823F-0B4F2D6AD93C}" sibTransId="{511BA57B-2D1B-4C9A-B767-51D38364CC45}"/>
    <dgm:cxn modelId="{3028FA70-3B22-4263-826D-385DB97521F4}" type="presOf" srcId="{0A60B05F-F3D2-46E1-965C-20F2B4C51824}" destId="{40172BAC-E33C-4738-B309-8C646087227A}" srcOrd="0" destOrd="0" presId="urn:microsoft.com/office/officeart/2005/8/layout/hProcess7"/>
    <dgm:cxn modelId="{FFD49372-7F14-434E-91D7-919C035D691F}" srcId="{F66C74DB-BB74-4140-9306-7C41A8E07AE8}" destId="{1517E386-7142-4DF3-ABB5-BF8287824916}" srcOrd="2" destOrd="0" parTransId="{2D0037CB-A633-41D2-B355-1A01ACD508ED}" sibTransId="{5931CCAE-9594-40C1-8C59-FFD07D86E50B}"/>
    <dgm:cxn modelId="{00DE1376-8453-4B1D-AE7E-5F4D1FA0D509}" type="presOf" srcId="{7A769FE3-B9F1-4668-A99C-77226D6B8B25}" destId="{40172BAC-E33C-4738-B309-8C646087227A}" srcOrd="0" destOrd="6" presId="urn:microsoft.com/office/officeart/2005/8/layout/hProcess7"/>
    <dgm:cxn modelId="{964FE477-BA1F-4661-871E-3A2B08B1B9C1}" srcId="{2F89D7D5-7A34-4249-A1CF-D2F96E779EE4}" destId="{5B7BD81B-0A84-4622-8CDD-4AA51F57BDA9}" srcOrd="10" destOrd="0" parTransId="{2F5BC582-E943-4F46-9744-A4EBA26D172D}" sibTransId="{A9820198-2973-4547-92BC-1B6B0FB51F26}"/>
    <dgm:cxn modelId="{9F613659-A648-47D0-829B-DC3F2729FC62}" type="presOf" srcId="{2F89D7D5-7A34-4249-A1CF-D2F96E779EE4}" destId="{AC3A3F84-9214-4968-8CA6-5490BADBFA35}" srcOrd="0" destOrd="0" presId="urn:microsoft.com/office/officeart/2005/8/layout/hProcess7"/>
    <dgm:cxn modelId="{2D1EFA79-C2DD-4723-9C83-EEAD06C4E8BB}" type="presOf" srcId="{A84950E6-1687-45BD-8284-659618F54B0B}" destId="{9DDCA5D3-53EB-4ADD-9BF6-3E069C4D806A}" srcOrd="0" destOrd="9" presId="urn:microsoft.com/office/officeart/2005/8/layout/hProcess7"/>
    <dgm:cxn modelId="{1C0FBB7E-A986-49BF-9406-4F3F3796C156}" type="presOf" srcId="{E5F69917-D3F6-4D14-A809-7356901B90FA}" destId="{9DDCA5D3-53EB-4ADD-9BF6-3E069C4D806A}" srcOrd="0" destOrd="8" presId="urn:microsoft.com/office/officeart/2005/8/layout/hProcess7"/>
    <dgm:cxn modelId="{7FC53583-A49B-4B85-BF62-C60C0EE9E871}" type="presOf" srcId="{BEE930B8-CFDB-4C1C-BA68-DFA98831679F}" destId="{8C75E7D0-508B-4F41-9851-E11D85CF0655}" srcOrd="0" destOrd="1" presId="urn:microsoft.com/office/officeart/2005/8/layout/hProcess7"/>
    <dgm:cxn modelId="{36EBA384-AACC-4150-A48A-3A4986872BCC}" type="presOf" srcId="{004A29B3-F76A-4C4C-A297-639585A5E414}" destId="{40172BAC-E33C-4738-B309-8C646087227A}" srcOrd="0" destOrd="8" presId="urn:microsoft.com/office/officeart/2005/8/layout/hProcess7"/>
    <dgm:cxn modelId="{29066085-118F-4BB9-A9B6-A5ECDC71228E}" srcId="{2F89D7D5-7A34-4249-A1CF-D2F96E779EE4}" destId="{8FD77BB3-E3D5-4661-9949-AB07E248002A}" srcOrd="4" destOrd="0" parTransId="{01886B37-3E06-440B-88E1-D6CAEA8F62F2}" sibTransId="{331A2E1F-9923-451A-80B8-130F416F0678}"/>
    <dgm:cxn modelId="{927ACE88-88FF-4D27-8382-61F77C3C7426}" srcId="{1517E386-7142-4DF3-ABB5-BF8287824916}" destId="{730C7587-C637-4242-8401-6397C9CB8F7E}" srcOrd="5" destOrd="0" parTransId="{9F3766BF-8525-4741-9765-5877C7EB43E3}" sibTransId="{A174835E-10B3-4BF5-9D36-A68A54B8F0D1}"/>
    <dgm:cxn modelId="{C5796689-0246-4A2B-926C-EC39A2FA56DB}" type="presOf" srcId="{9256ABD2-1B5E-4034-B53B-D9FA6A9F9ED5}" destId="{9DDCA5D3-53EB-4ADD-9BF6-3E069C4D806A}" srcOrd="0" destOrd="7" presId="urn:microsoft.com/office/officeart/2005/8/layout/hProcess7"/>
    <dgm:cxn modelId="{409D7689-254D-40AD-8144-32AB03EB19C0}" type="presOf" srcId="{B3A6A37B-80EC-473E-83BA-F3FF2CACE03C}" destId="{9DDCA5D3-53EB-4ADD-9BF6-3E069C4D806A}" srcOrd="0" destOrd="5" presId="urn:microsoft.com/office/officeart/2005/8/layout/hProcess7"/>
    <dgm:cxn modelId="{53F65F8B-69A3-49E5-AE00-F79857A3CC66}" srcId="{2F89D7D5-7A34-4249-A1CF-D2F96E779EE4}" destId="{A84950E6-1687-45BD-8284-659618F54B0B}" srcOrd="9" destOrd="0" parTransId="{E1DA5DB6-48FA-4FE1-B679-D98599BCDF13}" sibTransId="{084A80A3-D10B-4C9E-A991-0418ABD8714A}"/>
    <dgm:cxn modelId="{59ADD28D-CFA1-4648-83AB-0B7CD8A1978B}" srcId="{1517E386-7142-4DF3-ABB5-BF8287824916}" destId="{004A29B3-F76A-4C4C-A297-639585A5E414}" srcOrd="8" destOrd="0" parTransId="{29AF89CC-F87C-499D-BEE7-08B71BA18AAC}" sibTransId="{6FA77CDE-37B8-4D42-BF75-A61CEA41A253}"/>
    <dgm:cxn modelId="{4241069B-7C03-4689-88F3-92A72BEFC716}" srcId="{2F89D7D5-7A34-4249-A1CF-D2F96E779EE4}" destId="{1B0C3098-D7DA-46F1-8699-A39C2FF5003F}" srcOrd="3" destOrd="0" parTransId="{D9F46F49-2EE3-478B-A301-D6CBB2D4157F}" sibTransId="{2B747BE7-5E73-4F50-BDD0-1414046322A3}"/>
    <dgm:cxn modelId="{10347A9B-1F80-41AB-BDCC-78707DBED245}" type="presOf" srcId="{5668C4B8-A54D-4988-8FDA-07F8E98A4D5D}" destId="{8C75E7D0-508B-4F41-9851-E11D85CF0655}" srcOrd="0" destOrd="8" presId="urn:microsoft.com/office/officeart/2005/8/layout/hProcess7"/>
    <dgm:cxn modelId="{0093F1A2-8557-4420-87D9-703613DE15FB}" srcId="{2F89D7D5-7A34-4249-A1CF-D2F96E779EE4}" destId="{979B724C-0257-4FEB-8E4A-12D37B9A629B}" srcOrd="6" destOrd="0" parTransId="{58B748AE-C8A5-45C7-901B-C843D704315A}" sibTransId="{EF3F05A6-6D5A-4EAC-BAEB-E147DEF65462}"/>
    <dgm:cxn modelId="{4D8B03A7-797E-4384-A2E0-33D6998F0222}" type="presOf" srcId="{ADE972D7-DAE6-4EB1-A85A-14DCA9161C1E}" destId="{40172BAC-E33C-4738-B309-8C646087227A}" srcOrd="0" destOrd="3" presId="urn:microsoft.com/office/officeart/2005/8/layout/hProcess7"/>
    <dgm:cxn modelId="{24995EB2-9D4A-42A6-89F4-89669A6F2A6C}" type="presOf" srcId="{A30746EE-151B-4CA4-A454-F3C7BC9FE11D}" destId="{4C37D18C-32FE-486F-AF95-340DD900C4AC}" srcOrd="1" destOrd="0" presId="urn:microsoft.com/office/officeart/2005/8/layout/hProcess7"/>
    <dgm:cxn modelId="{58D138B6-1D42-4CBE-9BEC-356CE607320C}" srcId="{2F89D7D5-7A34-4249-A1CF-D2F96E779EE4}" destId="{E5F69917-D3F6-4D14-A809-7356901B90FA}" srcOrd="8" destOrd="0" parTransId="{587B9E1C-5226-43A8-A137-EDC4EF130838}" sibTransId="{822B1242-2200-4CAE-AECE-47452DABFE24}"/>
    <dgm:cxn modelId="{49DD85B7-5F13-4329-AE58-A19161004740}" type="presOf" srcId="{1517E386-7142-4DF3-ABB5-BF8287824916}" destId="{43D7DEDC-ACFF-440A-9947-9821DD900451}" srcOrd="1" destOrd="0" presId="urn:microsoft.com/office/officeart/2005/8/layout/hProcess7"/>
    <dgm:cxn modelId="{CE4C5EB9-4F07-4260-BE2E-C727F2A7F4E4}" srcId="{A30746EE-151B-4CA4-A454-F3C7BC9FE11D}" destId="{BEE930B8-CFDB-4C1C-BA68-DFA98831679F}" srcOrd="1" destOrd="0" parTransId="{E7B8F8F9-14BA-4747-BC8F-2E07FB98DC5A}" sibTransId="{F4127434-9E03-497D-9BB1-9875F712FF5A}"/>
    <dgm:cxn modelId="{A3CCDCB9-B791-4AE6-953C-E144F239DA54}" type="presOf" srcId="{1517E386-7142-4DF3-ABB5-BF8287824916}" destId="{95E806C7-D179-4775-8BB8-B03A8A90DD18}" srcOrd="0" destOrd="0" presId="urn:microsoft.com/office/officeart/2005/8/layout/hProcess7"/>
    <dgm:cxn modelId="{2C6562BC-0307-4459-AA97-F3ED44F0330D}" type="presOf" srcId="{B019549F-FC0F-4D21-8737-18555E71361D}" destId="{40172BAC-E33C-4738-B309-8C646087227A}" srcOrd="0" destOrd="2" presId="urn:microsoft.com/office/officeart/2005/8/layout/hProcess7"/>
    <dgm:cxn modelId="{F3D671BF-E4F1-4331-99C0-DECE7B9C8E00}" type="presOf" srcId="{979B724C-0257-4FEB-8E4A-12D37B9A629B}" destId="{9DDCA5D3-53EB-4ADD-9BF6-3E069C4D806A}" srcOrd="0" destOrd="6" presId="urn:microsoft.com/office/officeart/2005/8/layout/hProcess7"/>
    <dgm:cxn modelId="{31A484C0-E39A-4956-BF72-39691A1CD005}" type="presOf" srcId="{776F8D04-2EE4-47FB-BBEE-1DF3D06F132C}" destId="{9DDCA5D3-53EB-4ADD-9BF6-3E069C4D806A}" srcOrd="0" destOrd="0" presId="urn:microsoft.com/office/officeart/2005/8/layout/hProcess7"/>
    <dgm:cxn modelId="{9A3B2CC2-D9E3-4835-82B3-C9537C79F4C3}" srcId="{2F89D7D5-7A34-4249-A1CF-D2F96E779EE4}" destId="{ED730105-F0C5-4E8E-B171-4EAE12E6E11A}" srcOrd="2" destOrd="0" parTransId="{F1AEA090-5CA4-4573-A0B3-7AC991448145}" sibTransId="{3E9924C2-41D9-4C95-9FE0-6AAF412B0E3C}"/>
    <dgm:cxn modelId="{4781ADC2-E2FD-44C9-A281-B0306BF2169A}" type="presOf" srcId="{A9493749-CF67-45A2-8392-D9549B4D047B}" destId="{8C75E7D0-508B-4F41-9851-E11D85CF0655}" srcOrd="0" destOrd="7" presId="urn:microsoft.com/office/officeart/2005/8/layout/hProcess7"/>
    <dgm:cxn modelId="{9B2B0EC5-723D-4BD3-AF4D-ADEA72DAE727}" type="presOf" srcId="{A30746EE-151B-4CA4-A454-F3C7BC9FE11D}" destId="{3C385518-E255-4D6A-8AF6-FD56D550B734}" srcOrd="0" destOrd="0" presId="urn:microsoft.com/office/officeart/2005/8/layout/hProcess7"/>
    <dgm:cxn modelId="{8B4067C5-301C-46DC-B881-DD44DF14813F}" type="presOf" srcId="{F66C74DB-BB74-4140-9306-7C41A8E07AE8}" destId="{1865379D-686A-4156-B81B-46D95E649DF8}" srcOrd="0" destOrd="0" presId="urn:microsoft.com/office/officeart/2005/8/layout/hProcess7"/>
    <dgm:cxn modelId="{1DEAD5C5-D10E-4BCC-8537-BBCE31A1EF51}" type="presOf" srcId="{35FCF002-286B-4EF0-AE01-8F032C15B807}" destId="{40172BAC-E33C-4738-B309-8C646087227A}" srcOrd="0" destOrd="4" presId="urn:microsoft.com/office/officeart/2005/8/layout/hProcess7"/>
    <dgm:cxn modelId="{038676C8-A091-4D3B-95D1-7D38813A9588}" srcId="{2F89D7D5-7A34-4249-A1CF-D2F96E779EE4}" destId="{776F8D04-2EE4-47FB-BBEE-1DF3D06F132C}" srcOrd="0" destOrd="0" parTransId="{8398EFBA-DC94-4026-BD88-28E6BDEEFD12}" sibTransId="{A27E790F-F3A2-42A5-9032-F398CCB554C9}"/>
    <dgm:cxn modelId="{28265ED9-471A-452E-87CF-933644D90387}" srcId="{A30746EE-151B-4CA4-A454-F3C7BC9FE11D}" destId="{A9814776-087E-414E-B752-2C3B3C1D9797}" srcOrd="5" destOrd="0" parTransId="{3F7C8B1A-62E1-470B-AB43-30E48B67D480}" sibTransId="{6D978EF9-0369-4E3B-AC7F-2F5690322559}"/>
    <dgm:cxn modelId="{0E1FD5DF-2957-42AB-A9B1-DC83FC1829AD}" type="presOf" srcId="{B4C88C86-787B-4DDB-9625-DED53D5CEE34}" destId="{40172BAC-E33C-4738-B309-8C646087227A}" srcOrd="0" destOrd="7" presId="urn:microsoft.com/office/officeart/2005/8/layout/hProcess7"/>
    <dgm:cxn modelId="{14BA59E2-A14F-40FC-8C12-915B78BDC3FC}" type="presOf" srcId="{11982EFD-14CF-4385-B7D8-8752D2E3CE6C}" destId="{8C75E7D0-508B-4F41-9851-E11D85CF0655}" srcOrd="0" destOrd="4" presId="urn:microsoft.com/office/officeart/2005/8/layout/hProcess7"/>
    <dgm:cxn modelId="{71CB74E5-0F47-4B70-A1C2-1457FD1F9ACF}" srcId="{F66C74DB-BB74-4140-9306-7C41A8E07AE8}" destId="{A30746EE-151B-4CA4-A454-F3C7BC9FE11D}" srcOrd="0" destOrd="0" parTransId="{C3DC34E9-3886-4671-87B6-EDCD418CD733}" sibTransId="{B49CF72C-3E09-451E-9EA6-E3B566A04A23}"/>
    <dgm:cxn modelId="{358516E9-CAF2-4C5C-99EB-A8505E1FD4D9}" srcId="{2F89D7D5-7A34-4249-A1CF-D2F96E779EE4}" destId="{E6A74226-51FE-48B4-B880-4D45961896E9}" srcOrd="1" destOrd="0" parTransId="{C590C0F3-6AC9-4939-AFF5-7FD488D8196C}" sibTransId="{E2BF3663-B59D-4332-B9A2-B42E70E79AA7}"/>
    <dgm:cxn modelId="{5365C5E9-48AD-4705-8A3E-CC62B72CE582}" type="presOf" srcId="{1B0C3098-D7DA-46F1-8699-A39C2FF5003F}" destId="{9DDCA5D3-53EB-4ADD-9BF6-3E069C4D806A}" srcOrd="0" destOrd="3" presId="urn:microsoft.com/office/officeart/2005/8/layout/hProcess7"/>
    <dgm:cxn modelId="{ADC9E9E9-F6F3-49DD-B5DB-82EFC94D5F23}" srcId="{A30746EE-151B-4CA4-A454-F3C7BC9FE11D}" destId="{F901C130-BFD3-4826-9158-5C3FC838814B}" srcOrd="3" destOrd="0" parTransId="{EB53EF27-CCEE-4266-A68C-DCFC2082679D}" sibTransId="{E18A439B-493F-47A5-99EE-E4CD896494E2}"/>
    <dgm:cxn modelId="{F5AE16F4-F3B3-487C-AE65-D1EADD88BCC7}" srcId="{1517E386-7142-4DF3-ABB5-BF8287824916}" destId="{7A769FE3-B9F1-4668-A99C-77226D6B8B25}" srcOrd="6" destOrd="0" parTransId="{EF2A840F-E745-4C2D-8B37-A35FDED87E8C}" sibTransId="{751F9EFB-E709-46B2-A3E3-C775552065EE}"/>
    <dgm:cxn modelId="{03D2C3FF-2CDF-49EB-98CB-26BC7247D087}" type="presOf" srcId="{A9814776-087E-414E-B752-2C3B3C1D9797}" destId="{8C75E7D0-508B-4F41-9851-E11D85CF0655}" srcOrd="0" destOrd="5" presId="urn:microsoft.com/office/officeart/2005/8/layout/hProcess7"/>
    <dgm:cxn modelId="{EBDEAA07-81E4-45C8-B143-87BA18A37314}" type="presParOf" srcId="{1865379D-686A-4156-B81B-46D95E649DF8}" destId="{7E5976DA-6EAA-4713-9005-816EE8073B3D}" srcOrd="0" destOrd="0" presId="urn:microsoft.com/office/officeart/2005/8/layout/hProcess7"/>
    <dgm:cxn modelId="{261E2177-3C93-4B30-A22A-917D6B9B0504}" type="presParOf" srcId="{7E5976DA-6EAA-4713-9005-816EE8073B3D}" destId="{3C385518-E255-4D6A-8AF6-FD56D550B734}" srcOrd="0" destOrd="0" presId="urn:microsoft.com/office/officeart/2005/8/layout/hProcess7"/>
    <dgm:cxn modelId="{2AD5D2F5-75EB-4369-B1A7-97DB4F735861}" type="presParOf" srcId="{7E5976DA-6EAA-4713-9005-816EE8073B3D}" destId="{4C37D18C-32FE-486F-AF95-340DD900C4AC}" srcOrd="1" destOrd="0" presId="urn:microsoft.com/office/officeart/2005/8/layout/hProcess7"/>
    <dgm:cxn modelId="{9DA0DD63-B4E3-4575-996F-22D796A8E880}" type="presParOf" srcId="{7E5976DA-6EAA-4713-9005-816EE8073B3D}" destId="{8C75E7D0-508B-4F41-9851-E11D85CF0655}" srcOrd="2" destOrd="0" presId="urn:microsoft.com/office/officeart/2005/8/layout/hProcess7"/>
    <dgm:cxn modelId="{EEB40FBB-8B7E-40A0-BBD1-AAC92B1D2547}" type="presParOf" srcId="{1865379D-686A-4156-B81B-46D95E649DF8}" destId="{4133FE02-C8E5-444D-AAB6-4AD0FB9A60B6}" srcOrd="1" destOrd="0" presId="urn:microsoft.com/office/officeart/2005/8/layout/hProcess7"/>
    <dgm:cxn modelId="{BFC48815-8B0E-4A2A-846C-89BD806EB05C}" type="presParOf" srcId="{1865379D-686A-4156-B81B-46D95E649DF8}" destId="{8C16C9DB-3256-4043-AFD0-60E85B974654}" srcOrd="2" destOrd="0" presId="urn:microsoft.com/office/officeart/2005/8/layout/hProcess7"/>
    <dgm:cxn modelId="{5EEF0347-453E-4094-A638-506B39B1D5DF}" type="presParOf" srcId="{8C16C9DB-3256-4043-AFD0-60E85B974654}" destId="{CAE9EE5B-CA56-4ED0-B05B-F9A2422CF077}" srcOrd="0" destOrd="0" presId="urn:microsoft.com/office/officeart/2005/8/layout/hProcess7"/>
    <dgm:cxn modelId="{AC146441-C852-4DB2-8A6A-A2E589AE4957}" type="presParOf" srcId="{8C16C9DB-3256-4043-AFD0-60E85B974654}" destId="{BF512C7A-0CFF-4B9D-84A7-2980D80360CA}" srcOrd="1" destOrd="0" presId="urn:microsoft.com/office/officeart/2005/8/layout/hProcess7"/>
    <dgm:cxn modelId="{82503A0A-E6CD-46E3-8BCB-CE311748241E}" type="presParOf" srcId="{8C16C9DB-3256-4043-AFD0-60E85B974654}" destId="{DA88CC79-14B4-4C04-8BBE-7BB32DFDE001}" srcOrd="2" destOrd="0" presId="urn:microsoft.com/office/officeart/2005/8/layout/hProcess7"/>
    <dgm:cxn modelId="{703E2D8B-7230-4B60-AFA8-3C50EFC9C4D2}" type="presParOf" srcId="{1865379D-686A-4156-B81B-46D95E649DF8}" destId="{5D34C68B-889A-4B6C-9003-99CA981B3922}" srcOrd="3" destOrd="0" presId="urn:microsoft.com/office/officeart/2005/8/layout/hProcess7"/>
    <dgm:cxn modelId="{D4A22F4C-FEA0-4EDF-9C51-F075C9BCB986}" type="presParOf" srcId="{1865379D-686A-4156-B81B-46D95E649DF8}" destId="{39511174-A892-4F4F-9325-89E4541E4586}" srcOrd="4" destOrd="0" presId="urn:microsoft.com/office/officeart/2005/8/layout/hProcess7"/>
    <dgm:cxn modelId="{592F3C12-DD15-4A6E-BF53-E077A2D1E6E5}" type="presParOf" srcId="{39511174-A892-4F4F-9325-89E4541E4586}" destId="{AC3A3F84-9214-4968-8CA6-5490BADBFA35}" srcOrd="0" destOrd="0" presId="urn:microsoft.com/office/officeart/2005/8/layout/hProcess7"/>
    <dgm:cxn modelId="{CFB8DF1A-F4D5-4C96-A896-E6F0F7873B1A}" type="presParOf" srcId="{39511174-A892-4F4F-9325-89E4541E4586}" destId="{AA51547B-C7D5-4232-BA95-EF27C201C7E9}" srcOrd="1" destOrd="0" presId="urn:microsoft.com/office/officeart/2005/8/layout/hProcess7"/>
    <dgm:cxn modelId="{2916405C-B3AA-45C1-BE06-FDA7DAE1D2AD}" type="presParOf" srcId="{39511174-A892-4F4F-9325-89E4541E4586}" destId="{9DDCA5D3-53EB-4ADD-9BF6-3E069C4D806A}" srcOrd="2" destOrd="0" presId="urn:microsoft.com/office/officeart/2005/8/layout/hProcess7"/>
    <dgm:cxn modelId="{D2808039-584A-468A-A773-98D22A64DE65}" type="presParOf" srcId="{1865379D-686A-4156-B81B-46D95E649DF8}" destId="{21D0F411-AB92-4EEB-B046-C55C1D5BE8B8}" srcOrd="5" destOrd="0" presId="urn:microsoft.com/office/officeart/2005/8/layout/hProcess7"/>
    <dgm:cxn modelId="{ED168B42-B414-4F0D-BC43-5B643AC9C75A}" type="presParOf" srcId="{1865379D-686A-4156-B81B-46D95E649DF8}" destId="{B2ED451A-E7AB-48FF-BA24-EA86B55B9BCA}" srcOrd="6" destOrd="0" presId="urn:microsoft.com/office/officeart/2005/8/layout/hProcess7"/>
    <dgm:cxn modelId="{FD272248-1456-4E19-BA3C-38776BBDB00C}" type="presParOf" srcId="{B2ED451A-E7AB-48FF-BA24-EA86B55B9BCA}" destId="{4F9AE48B-0BD2-4415-BDBE-D60831FB33DE}" srcOrd="0" destOrd="0" presId="urn:microsoft.com/office/officeart/2005/8/layout/hProcess7"/>
    <dgm:cxn modelId="{CD70947F-9280-46B0-9896-04251EA6F37E}" type="presParOf" srcId="{B2ED451A-E7AB-48FF-BA24-EA86B55B9BCA}" destId="{60CFBA26-A7AA-4058-871F-4AC2943A89DF}" srcOrd="1" destOrd="0" presId="urn:microsoft.com/office/officeart/2005/8/layout/hProcess7"/>
    <dgm:cxn modelId="{F580B85A-2877-4DFB-A78B-B7DE6FAD9EFF}" type="presParOf" srcId="{B2ED451A-E7AB-48FF-BA24-EA86B55B9BCA}" destId="{7F9A0CF9-BAED-49CE-91B5-4C122C605D91}" srcOrd="2" destOrd="0" presId="urn:microsoft.com/office/officeart/2005/8/layout/hProcess7"/>
    <dgm:cxn modelId="{6061B939-0686-4F92-A9D8-2EF095F0BB9A}" type="presParOf" srcId="{1865379D-686A-4156-B81B-46D95E649DF8}" destId="{5731140F-5E1F-44C8-95DF-CB0FBB6694DA}" srcOrd="7" destOrd="0" presId="urn:microsoft.com/office/officeart/2005/8/layout/hProcess7"/>
    <dgm:cxn modelId="{B6F1B434-1E3B-4657-B5AE-80A33597132C}" type="presParOf" srcId="{1865379D-686A-4156-B81B-46D95E649DF8}" destId="{5DFF67E6-800A-4BE8-B9C4-B2CF64F8025F}" srcOrd="8" destOrd="0" presId="urn:microsoft.com/office/officeart/2005/8/layout/hProcess7"/>
    <dgm:cxn modelId="{47638785-9ACA-41FB-B956-9658438FEDE9}" type="presParOf" srcId="{5DFF67E6-800A-4BE8-B9C4-B2CF64F8025F}" destId="{95E806C7-D179-4775-8BB8-B03A8A90DD18}" srcOrd="0" destOrd="0" presId="urn:microsoft.com/office/officeart/2005/8/layout/hProcess7"/>
    <dgm:cxn modelId="{05ECA21B-3D5C-4AC3-A5CF-17C030224F71}" type="presParOf" srcId="{5DFF67E6-800A-4BE8-B9C4-B2CF64F8025F}" destId="{43D7DEDC-ACFF-440A-9947-9821DD900451}" srcOrd="1" destOrd="0" presId="urn:microsoft.com/office/officeart/2005/8/layout/hProcess7"/>
    <dgm:cxn modelId="{B9B5F271-9814-486B-BB6C-0E7DAB6BE2AD}" type="presParOf" srcId="{5DFF67E6-800A-4BE8-B9C4-B2CF64F8025F}" destId="{40172BAC-E33C-4738-B309-8C646087227A}"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71EDB99-5EC6-4425-8F48-E5DEF1372ABF}" type="doc">
      <dgm:prSet loTypeId="urn:microsoft.com/office/officeart/2008/layout/HexagonCluster" loCatId="relationship" qsTypeId="urn:microsoft.com/office/officeart/2005/8/quickstyle/3d5" qsCatId="3D" csTypeId="urn:microsoft.com/office/officeart/2005/8/colors/accent1_2" csCatId="accent1" phldr="1"/>
      <dgm:spPr/>
      <dgm:t>
        <a:bodyPr/>
        <a:lstStyle/>
        <a:p>
          <a:endParaRPr lang="en-GB"/>
        </a:p>
      </dgm:t>
    </dgm:pt>
    <dgm:pt modelId="{F7DB0060-4FBE-4490-8BB7-1818E49BB8E2}">
      <dgm:prSet phldrT="[Text]"/>
      <dgm:spPr/>
      <dgm:t>
        <a:bodyPr/>
        <a:lstStyle/>
        <a:p>
          <a:r>
            <a:rPr lang="en-US" dirty="0"/>
            <a:t>Can be used to unload LV in combination with VA ECMO</a:t>
          </a:r>
          <a:endParaRPr lang="en-GB" dirty="0"/>
        </a:p>
      </dgm:t>
    </dgm:pt>
    <dgm:pt modelId="{674A5247-0AE0-4F18-9B04-2FDFD448AC4C}" type="parTrans" cxnId="{11369C87-A7AF-4659-890A-6F1C1CA6EC49}">
      <dgm:prSet/>
      <dgm:spPr/>
      <dgm:t>
        <a:bodyPr/>
        <a:lstStyle/>
        <a:p>
          <a:endParaRPr lang="en-GB"/>
        </a:p>
      </dgm:t>
    </dgm:pt>
    <dgm:pt modelId="{EDB6E998-F202-4036-9008-22A82E287B3A}" type="sibTrans" cxnId="{11369C87-A7AF-4659-890A-6F1C1CA6EC49}">
      <dgm:prSet/>
      <dgm:spPr>
        <a:blipFill rotWithShape="1">
          <a:blip xmlns:r="http://schemas.openxmlformats.org/officeDocument/2006/relationships" r:embed="rId1" cstate="print"/>
          <a:srcRect/>
          <a:stretch>
            <a:fillRect t="-8000" b="-8000"/>
          </a:stretch>
        </a:blipFill>
      </dgm:spPr>
      <dgm:t>
        <a:bodyPr/>
        <a:lstStyle/>
        <a:p>
          <a:endParaRPr lang="en-GB"/>
        </a:p>
      </dgm:t>
    </dgm:pt>
    <dgm:pt modelId="{CDAFC652-61E6-4E78-9AB1-2CEA27562BD4}">
      <dgm:prSet phldrT="[Text]"/>
      <dgm:spPr/>
      <dgm:t>
        <a:bodyPr/>
        <a:lstStyle/>
        <a:p>
          <a:r>
            <a:rPr lang="en-US" dirty="0"/>
            <a:t>Reduced complications during and post PCI </a:t>
          </a:r>
          <a:endParaRPr lang="en-GB" dirty="0"/>
        </a:p>
      </dgm:t>
    </dgm:pt>
    <dgm:pt modelId="{8F8FE2ED-0328-4A0E-A0CD-1488225C7307}" type="parTrans" cxnId="{D9C07BD6-BD7F-4C21-B455-F262690431C2}">
      <dgm:prSet/>
      <dgm:spPr/>
      <dgm:t>
        <a:bodyPr/>
        <a:lstStyle/>
        <a:p>
          <a:endParaRPr lang="en-GB"/>
        </a:p>
      </dgm:t>
    </dgm:pt>
    <dgm:pt modelId="{D3346DA5-041F-43C0-B62A-86238B89F49B}" type="sibTrans" cxnId="{D9C07BD6-BD7F-4C21-B455-F262690431C2}">
      <dgm:prSet/>
      <dgm:spPr>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l="-30000" r="-30000"/>
          </a:stretch>
        </a:blipFill>
      </dgm:spPr>
      <dgm:t>
        <a:bodyPr/>
        <a:lstStyle/>
        <a:p>
          <a:endParaRPr lang="en-GB"/>
        </a:p>
      </dgm:t>
    </dgm:pt>
    <dgm:pt modelId="{7697F0A3-BC89-4944-9E40-2B97DB1A5A58}">
      <dgm:prSet phldrT="[Text]"/>
      <dgm:spPr/>
      <dgm:t>
        <a:bodyPr/>
        <a:lstStyle/>
        <a:p>
          <a:r>
            <a:rPr lang="en-US" dirty="0"/>
            <a:t>Maintains hemodynamic stability during complex PCI procedures</a:t>
          </a:r>
          <a:endParaRPr lang="en-GB" dirty="0"/>
        </a:p>
      </dgm:t>
    </dgm:pt>
    <dgm:pt modelId="{0C181806-4B4C-4AC7-930C-098B737C1C06}" type="parTrans" cxnId="{E66F7971-50C0-4A5B-A7A4-EBBBF42E1019}">
      <dgm:prSet/>
      <dgm:spPr/>
      <dgm:t>
        <a:bodyPr/>
        <a:lstStyle/>
        <a:p>
          <a:endParaRPr lang="en-GB"/>
        </a:p>
      </dgm:t>
    </dgm:pt>
    <dgm:pt modelId="{643761B0-618C-49A2-A4EE-38EFBE2E47A4}" type="sibTrans" cxnId="{E66F7971-50C0-4A5B-A7A4-EBBBF42E1019}">
      <dgm:prSet/>
      <dgm:spPr>
        <a:blipFill rotWithShape="1">
          <a:blip xmlns:r="http://schemas.openxmlformats.org/officeDocument/2006/relationships" r:embed="rId3">
            <a:extLst>
              <a:ext uri="{28A0092B-C50C-407E-A947-70E740481C1C}">
                <a14:useLocalDpi xmlns:a14="http://schemas.microsoft.com/office/drawing/2010/main" val="0"/>
              </a:ext>
            </a:extLst>
          </a:blip>
          <a:srcRect/>
          <a:stretch>
            <a:fillRect l="-7000" r="-7000"/>
          </a:stretch>
        </a:blipFill>
      </dgm:spPr>
      <dgm:t>
        <a:bodyPr/>
        <a:lstStyle/>
        <a:p>
          <a:endParaRPr lang="en-GB"/>
        </a:p>
      </dgm:t>
    </dgm:pt>
    <dgm:pt modelId="{F44EE0C6-A57B-4499-A264-06B8CE8BCBAB}">
      <dgm:prSet/>
      <dgm:spPr/>
      <dgm:t>
        <a:bodyPr/>
        <a:lstStyle/>
        <a:p>
          <a:r>
            <a:rPr lang="en-US" dirty="0"/>
            <a:t>Provide hemodynamic stability during high risk VT ablation</a:t>
          </a:r>
          <a:endParaRPr lang="en-GB" dirty="0"/>
        </a:p>
      </dgm:t>
    </dgm:pt>
    <dgm:pt modelId="{8683A3A8-2506-48CE-A591-8D1C09717735}" type="parTrans" cxnId="{B837A246-BD7F-4217-B5C9-60865AC15BAD}">
      <dgm:prSet/>
      <dgm:spPr/>
      <dgm:t>
        <a:bodyPr/>
        <a:lstStyle/>
        <a:p>
          <a:endParaRPr lang="en-GB"/>
        </a:p>
      </dgm:t>
    </dgm:pt>
    <dgm:pt modelId="{04C2B7D5-1B55-438C-A1A6-BB6D882930E7}" type="sibTrans" cxnId="{B837A246-BD7F-4217-B5C9-60865AC15BAD}">
      <dgm:prSet/>
      <dgm:spPr>
        <a:blipFill rotWithShape="1">
          <a:blip xmlns:r="http://schemas.openxmlformats.org/officeDocument/2006/relationships" r:embed="rId4"/>
          <a:srcRect/>
          <a:stretch>
            <a:fillRect l="-10000" r="-10000"/>
          </a:stretch>
        </a:blipFill>
      </dgm:spPr>
      <dgm:t>
        <a:bodyPr/>
        <a:lstStyle/>
        <a:p>
          <a:endParaRPr lang="en-GB"/>
        </a:p>
      </dgm:t>
    </dgm:pt>
    <dgm:pt modelId="{646EC753-864D-49EC-8C4B-39A2667CC616}" type="pres">
      <dgm:prSet presAssocID="{B71EDB99-5EC6-4425-8F48-E5DEF1372ABF}" presName="Name0" presStyleCnt="0">
        <dgm:presLayoutVars>
          <dgm:chMax val="21"/>
          <dgm:chPref val="21"/>
        </dgm:presLayoutVars>
      </dgm:prSet>
      <dgm:spPr/>
    </dgm:pt>
    <dgm:pt modelId="{260DCB37-471C-4D67-8EED-D5B84E68857B}" type="pres">
      <dgm:prSet presAssocID="{F7DB0060-4FBE-4490-8BB7-1818E49BB8E2}" presName="text1" presStyleCnt="0"/>
      <dgm:spPr/>
    </dgm:pt>
    <dgm:pt modelId="{47F4A5B9-F961-4627-885A-2ADD19257A59}" type="pres">
      <dgm:prSet presAssocID="{F7DB0060-4FBE-4490-8BB7-1818E49BB8E2}" presName="textRepeatNode" presStyleLbl="alignNode1" presStyleIdx="0" presStyleCnt="4">
        <dgm:presLayoutVars>
          <dgm:chMax val="0"/>
          <dgm:chPref val="0"/>
          <dgm:bulletEnabled val="1"/>
        </dgm:presLayoutVars>
      </dgm:prSet>
      <dgm:spPr/>
    </dgm:pt>
    <dgm:pt modelId="{61247F4F-640C-4BF6-A2CE-E703DF56339E}" type="pres">
      <dgm:prSet presAssocID="{F7DB0060-4FBE-4490-8BB7-1818E49BB8E2}" presName="textaccent1" presStyleCnt="0"/>
      <dgm:spPr/>
    </dgm:pt>
    <dgm:pt modelId="{7FC23F59-2193-4623-9FEF-8BA95D5EA9EA}" type="pres">
      <dgm:prSet presAssocID="{F7DB0060-4FBE-4490-8BB7-1818E49BB8E2}" presName="accentRepeatNode" presStyleLbl="solidAlignAcc1" presStyleIdx="0" presStyleCnt="8"/>
      <dgm:spPr/>
    </dgm:pt>
    <dgm:pt modelId="{0E5E7761-E234-47A6-A324-D014AB078324}" type="pres">
      <dgm:prSet presAssocID="{EDB6E998-F202-4036-9008-22A82E287B3A}" presName="image1" presStyleCnt="0"/>
      <dgm:spPr/>
    </dgm:pt>
    <dgm:pt modelId="{DE6E2701-8DAA-47D1-B704-5B4430882DD7}" type="pres">
      <dgm:prSet presAssocID="{EDB6E998-F202-4036-9008-22A82E287B3A}" presName="imageRepeatNode" presStyleLbl="alignAcc1" presStyleIdx="0" presStyleCnt="4"/>
      <dgm:spPr/>
    </dgm:pt>
    <dgm:pt modelId="{2257D09D-BDB1-4233-B1A4-CFF0A5FDFB2A}" type="pres">
      <dgm:prSet presAssocID="{EDB6E998-F202-4036-9008-22A82E287B3A}" presName="imageaccent1" presStyleCnt="0"/>
      <dgm:spPr/>
    </dgm:pt>
    <dgm:pt modelId="{C03D81B9-5C5C-46BC-9E54-8ABF26B86968}" type="pres">
      <dgm:prSet presAssocID="{EDB6E998-F202-4036-9008-22A82E287B3A}" presName="accentRepeatNode" presStyleLbl="solidAlignAcc1" presStyleIdx="1" presStyleCnt="8"/>
      <dgm:spPr/>
    </dgm:pt>
    <dgm:pt modelId="{5FE50992-F189-45DB-9017-F9305BA3DBFC}" type="pres">
      <dgm:prSet presAssocID="{CDAFC652-61E6-4E78-9AB1-2CEA27562BD4}" presName="text2" presStyleCnt="0"/>
      <dgm:spPr/>
    </dgm:pt>
    <dgm:pt modelId="{AB9FBCA8-D03A-404E-8A57-7AC3BE9C04AF}" type="pres">
      <dgm:prSet presAssocID="{CDAFC652-61E6-4E78-9AB1-2CEA27562BD4}" presName="textRepeatNode" presStyleLbl="alignNode1" presStyleIdx="1" presStyleCnt="4">
        <dgm:presLayoutVars>
          <dgm:chMax val="0"/>
          <dgm:chPref val="0"/>
          <dgm:bulletEnabled val="1"/>
        </dgm:presLayoutVars>
      </dgm:prSet>
      <dgm:spPr/>
    </dgm:pt>
    <dgm:pt modelId="{590CDF0F-1EFC-48A3-93A3-9F6157D611C1}" type="pres">
      <dgm:prSet presAssocID="{CDAFC652-61E6-4E78-9AB1-2CEA27562BD4}" presName="textaccent2" presStyleCnt="0"/>
      <dgm:spPr/>
    </dgm:pt>
    <dgm:pt modelId="{A0484D40-5A73-4663-AD66-06700F38F810}" type="pres">
      <dgm:prSet presAssocID="{CDAFC652-61E6-4E78-9AB1-2CEA27562BD4}" presName="accentRepeatNode" presStyleLbl="solidAlignAcc1" presStyleIdx="2" presStyleCnt="8"/>
      <dgm:spPr/>
    </dgm:pt>
    <dgm:pt modelId="{6054ACE3-AA99-49DB-AE28-3CD096D32B7F}" type="pres">
      <dgm:prSet presAssocID="{D3346DA5-041F-43C0-B62A-86238B89F49B}" presName="image2" presStyleCnt="0"/>
      <dgm:spPr/>
    </dgm:pt>
    <dgm:pt modelId="{C42DD4EC-0A5B-438B-BC28-237CA1D0C197}" type="pres">
      <dgm:prSet presAssocID="{D3346DA5-041F-43C0-B62A-86238B89F49B}" presName="imageRepeatNode" presStyleLbl="alignAcc1" presStyleIdx="1" presStyleCnt="4"/>
      <dgm:spPr/>
    </dgm:pt>
    <dgm:pt modelId="{674A0421-306E-42FB-9C1A-E6A05EAC7BAC}" type="pres">
      <dgm:prSet presAssocID="{D3346DA5-041F-43C0-B62A-86238B89F49B}" presName="imageaccent2" presStyleCnt="0"/>
      <dgm:spPr/>
    </dgm:pt>
    <dgm:pt modelId="{A2BD5082-702E-41F3-AAE9-67ADF0DB909F}" type="pres">
      <dgm:prSet presAssocID="{D3346DA5-041F-43C0-B62A-86238B89F49B}" presName="accentRepeatNode" presStyleLbl="solidAlignAcc1" presStyleIdx="3" presStyleCnt="8"/>
      <dgm:spPr/>
    </dgm:pt>
    <dgm:pt modelId="{B3EA7757-5E56-43EE-BBC8-769E0754211C}" type="pres">
      <dgm:prSet presAssocID="{7697F0A3-BC89-4944-9E40-2B97DB1A5A58}" presName="text3" presStyleCnt="0"/>
      <dgm:spPr/>
    </dgm:pt>
    <dgm:pt modelId="{696A2544-A891-4392-8759-1D24B51AC300}" type="pres">
      <dgm:prSet presAssocID="{7697F0A3-BC89-4944-9E40-2B97DB1A5A58}" presName="textRepeatNode" presStyleLbl="alignNode1" presStyleIdx="2" presStyleCnt="4">
        <dgm:presLayoutVars>
          <dgm:chMax val="0"/>
          <dgm:chPref val="0"/>
          <dgm:bulletEnabled val="1"/>
        </dgm:presLayoutVars>
      </dgm:prSet>
      <dgm:spPr/>
    </dgm:pt>
    <dgm:pt modelId="{45392193-4922-4B83-A981-A46AA21D5B8E}" type="pres">
      <dgm:prSet presAssocID="{7697F0A3-BC89-4944-9E40-2B97DB1A5A58}" presName="textaccent3" presStyleCnt="0"/>
      <dgm:spPr/>
    </dgm:pt>
    <dgm:pt modelId="{916D28FA-7624-4BF0-90FD-663AFCB33D2F}" type="pres">
      <dgm:prSet presAssocID="{7697F0A3-BC89-4944-9E40-2B97DB1A5A58}" presName="accentRepeatNode" presStyleLbl="solidAlignAcc1" presStyleIdx="4" presStyleCnt="8"/>
      <dgm:spPr/>
    </dgm:pt>
    <dgm:pt modelId="{8AF421E8-3C6E-42D3-BFBD-45C3CFDDDD1C}" type="pres">
      <dgm:prSet presAssocID="{643761B0-618C-49A2-A4EE-38EFBE2E47A4}" presName="image3" presStyleCnt="0"/>
      <dgm:spPr/>
    </dgm:pt>
    <dgm:pt modelId="{4BBBD464-1C90-4645-A227-5C37434AAF23}" type="pres">
      <dgm:prSet presAssocID="{643761B0-618C-49A2-A4EE-38EFBE2E47A4}" presName="imageRepeatNode" presStyleLbl="alignAcc1" presStyleIdx="2" presStyleCnt="4"/>
      <dgm:spPr/>
    </dgm:pt>
    <dgm:pt modelId="{34569844-F633-4465-B2BD-77E83630537F}" type="pres">
      <dgm:prSet presAssocID="{643761B0-618C-49A2-A4EE-38EFBE2E47A4}" presName="imageaccent3" presStyleCnt="0"/>
      <dgm:spPr/>
    </dgm:pt>
    <dgm:pt modelId="{83B68422-8469-495E-946A-F5309CEB6C66}" type="pres">
      <dgm:prSet presAssocID="{643761B0-618C-49A2-A4EE-38EFBE2E47A4}" presName="accentRepeatNode" presStyleLbl="solidAlignAcc1" presStyleIdx="5" presStyleCnt="8"/>
      <dgm:spPr/>
    </dgm:pt>
    <dgm:pt modelId="{B4CC2584-E820-4A10-9324-8071C5DF4A38}" type="pres">
      <dgm:prSet presAssocID="{F44EE0C6-A57B-4499-A264-06B8CE8BCBAB}" presName="text4" presStyleCnt="0"/>
      <dgm:spPr/>
    </dgm:pt>
    <dgm:pt modelId="{F1EA1F16-E18A-4A95-8785-5E78CCA8E8F7}" type="pres">
      <dgm:prSet presAssocID="{F44EE0C6-A57B-4499-A264-06B8CE8BCBAB}" presName="textRepeatNode" presStyleLbl="alignNode1" presStyleIdx="3" presStyleCnt="4">
        <dgm:presLayoutVars>
          <dgm:chMax val="0"/>
          <dgm:chPref val="0"/>
          <dgm:bulletEnabled val="1"/>
        </dgm:presLayoutVars>
      </dgm:prSet>
      <dgm:spPr/>
    </dgm:pt>
    <dgm:pt modelId="{64A1844B-DA25-44AE-B04D-A3A0421F0F67}" type="pres">
      <dgm:prSet presAssocID="{F44EE0C6-A57B-4499-A264-06B8CE8BCBAB}" presName="textaccent4" presStyleCnt="0"/>
      <dgm:spPr/>
    </dgm:pt>
    <dgm:pt modelId="{FB0A1C60-9B14-4611-B5CA-BD3A08C8B3D5}" type="pres">
      <dgm:prSet presAssocID="{F44EE0C6-A57B-4499-A264-06B8CE8BCBAB}" presName="accentRepeatNode" presStyleLbl="solidAlignAcc1" presStyleIdx="6" presStyleCnt="8"/>
      <dgm:spPr/>
    </dgm:pt>
    <dgm:pt modelId="{47409872-62E4-4E29-97B6-D8E3EC31FE5C}" type="pres">
      <dgm:prSet presAssocID="{04C2B7D5-1B55-438C-A1A6-BB6D882930E7}" presName="image4" presStyleCnt="0"/>
      <dgm:spPr/>
    </dgm:pt>
    <dgm:pt modelId="{DD6C03AF-D5A6-4B5F-8808-1275060EFE28}" type="pres">
      <dgm:prSet presAssocID="{04C2B7D5-1B55-438C-A1A6-BB6D882930E7}" presName="imageRepeatNode" presStyleLbl="alignAcc1" presStyleIdx="3" presStyleCnt="4"/>
      <dgm:spPr/>
    </dgm:pt>
    <dgm:pt modelId="{DC52C8A4-27A5-4E2A-8826-B60CE4A579C6}" type="pres">
      <dgm:prSet presAssocID="{04C2B7D5-1B55-438C-A1A6-BB6D882930E7}" presName="imageaccent4" presStyleCnt="0"/>
      <dgm:spPr/>
    </dgm:pt>
    <dgm:pt modelId="{73FD88FB-8863-4BAD-8BEF-96E090766EFA}" type="pres">
      <dgm:prSet presAssocID="{04C2B7D5-1B55-438C-A1A6-BB6D882930E7}" presName="accentRepeatNode" presStyleLbl="solidAlignAcc1" presStyleIdx="7" presStyleCnt="8"/>
      <dgm:spPr/>
    </dgm:pt>
  </dgm:ptLst>
  <dgm:cxnLst>
    <dgm:cxn modelId="{BE76B409-4AFD-433A-A919-85E3604C5503}" type="presOf" srcId="{643761B0-618C-49A2-A4EE-38EFBE2E47A4}" destId="{4BBBD464-1C90-4645-A227-5C37434AAF23}" srcOrd="0" destOrd="0" presId="urn:microsoft.com/office/officeart/2008/layout/HexagonCluster"/>
    <dgm:cxn modelId="{6F08CF0E-AC44-453B-9919-3BCA63BC5559}" type="presOf" srcId="{04C2B7D5-1B55-438C-A1A6-BB6D882930E7}" destId="{DD6C03AF-D5A6-4B5F-8808-1275060EFE28}" srcOrd="0" destOrd="0" presId="urn:microsoft.com/office/officeart/2008/layout/HexagonCluster"/>
    <dgm:cxn modelId="{1AFBF214-7734-4EF2-AB6C-EE3D3342B44F}" type="presOf" srcId="{7697F0A3-BC89-4944-9E40-2B97DB1A5A58}" destId="{696A2544-A891-4392-8759-1D24B51AC300}" srcOrd="0" destOrd="0" presId="urn:microsoft.com/office/officeart/2008/layout/HexagonCluster"/>
    <dgm:cxn modelId="{0FF2C224-8823-46C3-A9A4-899F5A114C43}" type="presOf" srcId="{D3346DA5-041F-43C0-B62A-86238B89F49B}" destId="{C42DD4EC-0A5B-438B-BC28-237CA1D0C197}" srcOrd="0" destOrd="0" presId="urn:microsoft.com/office/officeart/2008/layout/HexagonCluster"/>
    <dgm:cxn modelId="{B837A246-BD7F-4217-B5C9-60865AC15BAD}" srcId="{B71EDB99-5EC6-4425-8F48-E5DEF1372ABF}" destId="{F44EE0C6-A57B-4499-A264-06B8CE8BCBAB}" srcOrd="3" destOrd="0" parTransId="{8683A3A8-2506-48CE-A591-8D1C09717735}" sibTransId="{04C2B7D5-1B55-438C-A1A6-BB6D882930E7}"/>
    <dgm:cxn modelId="{E66F7971-50C0-4A5B-A7A4-EBBBF42E1019}" srcId="{B71EDB99-5EC6-4425-8F48-E5DEF1372ABF}" destId="{7697F0A3-BC89-4944-9E40-2B97DB1A5A58}" srcOrd="2" destOrd="0" parTransId="{0C181806-4B4C-4AC7-930C-098B737C1C06}" sibTransId="{643761B0-618C-49A2-A4EE-38EFBE2E47A4}"/>
    <dgm:cxn modelId="{E128827B-A333-4F4B-AACE-8C3672A41FF2}" type="presOf" srcId="{CDAFC652-61E6-4E78-9AB1-2CEA27562BD4}" destId="{AB9FBCA8-D03A-404E-8A57-7AC3BE9C04AF}" srcOrd="0" destOrd="0" presId="urn:microsoft.com/office/officeart/2008/layout/HexagonCluster"/>
    <dgm:cxn modelId="{53856285-D6E4-44DC-A726-6E3CFD2CBC95}" type="presOf" srcId="{EDB6E998-F202-4036-9008-22A82E287B3A}" destId="{DE6E2701-8DAA-47D1-B704-5B4430882DD7}" srcOrd="0" destOrd="0" presId="urn:microsoft.com/office/officeart/2008/layout/HexagonCluster"/>
    <dgm:cxn modelId="{11369C87-A7AF-4659-890A-6F1C1CA6EC49}" srcId="{B71EDB99-5EC6-4425-8F48-E5DEF1372ABF}" destId="{F7DB0060-4FBE-4490-8BB7-1818E49BB8E2}" srcOrd="0" destOrd="0" parTransId="{674A5247-0AE0-4F18-9B04-2FDFD448AC4C}" sibTransId="{EDB6E998-F202-4036-9008-22A82E287B3A}"/>
    <dgm:cxn modelId="{1C3634B7-3947-4309-919E-5CA471C19ED6}" type="presOf" srcId="{B71EDB99-5EC6-4425-8F48-E5DEF1372ABF}" destId="{646EC753-864D-49EC-8C4B-39A2667CC616}" srcOrd="0" destOrd="0" presId="urn:microsoft.com/office/officeart/2008/layout/HexagonCluster"/>
    <dgm:cxn modelId="{7393E7C0-BD5A-4CD1-AFF7-97837707D2E8}" type="presOf" srcId="{F44EE0C6-A57B-4499-A264-06B8CE8BCBAB}" destId="{F1EA1F16-E18A-4A95-8785-5E78CCA8E8F7}" srcOrd="0" destOrd="0" presId="urn:microsoft.com/office/officeart/2008/layout/HexagonCluster"/>
    <dgm:cxn modelId="{D9C07BD6-BD7F-4C21-B455-F262690431C2}" srcId="{B71EDB99-5EC6-4425-8F48-E5DEF1372ABF}" destId="{CDAFC652-61E6-4E78-9AB1-2CEA27562BD4}" srcOrd="1" destOrd="0" parTransId="{8F8FE2ED-0328-4A0E-A0CD-1488225C7307}" sibTransId="{D3346DA5-041F-43C0-B62A-86238B89F49B}"/>
    <dgm:cxn modelId="{EF71F9DF-3C33-481A-95A0-5C3A7CED69EB}" type="presOf" srcId="{F7DB0060-4FBE-4490-8BB7-1818E49BB8E2}" destId="{47F4A5B9-F961-4627-885A-2ADD19257A59}" srcOrd="0" destOrd="0" presId="urn:microsoft.com/office/officeart/2008/layout/HexagonCluster"/>
    <dgm:cxn modelId="{4464DD55-7C9B-41FF-A349-24FD8B601330}" type="presParOf" srcId="{646EC753-864D-49EC-8C4B-39A2667CC616}" destId="{260DCB37-471C-4D67-8EED-D5B84E68857B}" srcOrd="0" destOrd="0" presId="urn:microsoft.com/office/officeart/2008/layout/HexagonCluster"/>
    <dgm:cxn modelId="{4D13FCDD-B007-47DB-A519-1CD42FC5A235}" type="presParOf" srcId="{260DCB37-471C-4D67-8EED-D5B84E68857B}" destId="{47F4A5B9-F961-4627-885A-2ADD19257A59}" srcOrd="0" destOrd="0" presId="urn:microsoft.com/office/officeart/2008/layout/HexagonCluster"/>
    <dgm:cxn modelId="{F6326DE3-77D3-4937-AEA7-23E69E97F644}" type="presParOf" srcId="{646EC753-864D-49EC-8C4B-39A2667CC616}" destId="{61247F4F-640C-4BF6-A2CE-E703DF56339E}" srcOrd="1" destOrd="0" presId="urn:microsoft.com/office/officeart/2008/layout/HexagonCluster"/>
    <dgm:cxn modelId="{2FE5D240-8377-47B7-82E8-182EE995683B}" type="presParOf" srcId="{61247F4F-640C-4BF6-A2CE-E703DF56339E}" destId="{7FC23F59-2193-4623-9FEF-8BA95D5EA9EA}" srcOrd="0" destOrd="0" presId="urn:microsoft.com/office/officeart/2008/layout/HexagonCluster"/>
    <dgm:cxn modelId="{546068CC-6BAA-471F-9BDC-DEC11F31FFE8}" type="presParOf" srcId="{646EC753-864D-49EC-8C4B-39A2667CC616}" destId="{0E5E7761-E234-47A6-A324-D014AB078324}" srcOrd="2" destOrd="0" presId="urn:microsoft.com/office/officeart/2008/layout/HexagonCluster"/>
    <dgm:cxn modelId="{E5A3B499-3AAD-4604-A6F8-6E661B629DF9}" type="presParOf" srcId="{0E5E7761-E234-47A6-A324-D014AB078324}" destId="{DE6E2701-8DAA-47D1-B704-5B4430882DD7}" srcOrd="0" destOrd="0" presId="urn:microsoft.com/office/officeart/2008/layout/HexagonCluster"/>
    <dgm:cxn modelId="{894DB46C-4A5D-403A-A2B4-D26893DEBC5C}" type="presParOf" srcId="{646EC753-864D-49EC-8C4B-39A2667CC616}" destId="{2257D09D-BDB1-4233-B1A4-CFF0A5FDFB2A}" srcOrd="3" destOrd="0" presId="urn:microsoft.com/office/officeart/2008/layout/HexagonCluster"/>
    <dgm:cxn modelId="{E838D7B6-E7EF-4FE8-BB35-3FE9A5A7F2B6}" type="presParOf" srcId="{2257D09D-BDB1-4233-B1A4-CFF0A5FDFB2A}" destId="{C03D81B9-5C5C-46BC-9E54-8ABF26B86968}" srcOrd="0" destOrd="0" presId="urn:microsoft.com/office/officeart/2008/layout/HexagonCluster"/>
    <dgm:cxn modelId="{7E19ABC5-EE27-453A-B231-D4E018363CE5}" type="presParOf" srcId="{646EC753-864D-49EC-8C4B-39A2667CC616}" destId="{5FE50992-F189-45DB-9017-F9305BA3DBFC}" srcOrd="4" destOrd="0" presId="urn:microsoft.com/office/officeart/2008/layout/HexagonCluster"/>
    <dgm:cxn modelId="{A15823FE-83C8-48F1-8430-43AFCD1E01D6}" type="presParOf" srcId="{5FE50992-F189-45DB-9017-F9305BA3DBFC}" destId="{AB9FBCA8-D03A-404E-8A57-7AC3BE9C04AF}" srcOrd="0" destOrd="0" presId="urn:microsoft.com/office/officeart/2008/layout/HexagonCluster"/>
    <dgm:cxn modelId="{AC5CDEF9-CCF9-41B7-A0BA-BE5D676DF5B0}" type="presParOf" srcId="{646EC753-864D-49EC-8C4B-39A2667CC616}" destId="{590CDF0F-1EFC-48A3-93A3-9F6157D611C1}" srcOrd="5" destOrd="0" presId="urn:microsoft.com/office/officeart/2008/layout/HexagonCluster"/>
    <dgm:cxn modelId="{8E86EECD-26C8-4FAF-AB51-75CC4C76725B}" type="presParOf" srcId="{590CDF0F-1EFC-48A3-93A3-9F6157D611C1}" destId="{A0484D40-5A73-4663-AD66-06700F38F810}" srcOrd="0" destOrd="0" presId="urn:microsoft.com/office/officeart/2008/layout/HexagonCluster"/>
    <dgm:cxn modelId="{8FB15D2C-C31A-43A3-853D-57F6C728ADD9}" type="presParOf" srcId="{646EC753-864D-49EC-8C4B-39A2667CC616}" destId="{6054ACE3-AA99-49DB-AE28-3CD096D32B7F}" srcOrd="6" destOrd="0" presId="urn:microsoft.com/office/officeart/2008/layout/HexagonCluster"/>
    <dgm:cxn modelId="{F0637D9F-164E-4287-A57A-D695DA0B4769}" type="presParOf" srcId="{6054ACE3-AA99-49DB-AE28-3CD096D32B7F}" destId="{C42DD4EC-0A5B-438B-BC28-237CA1D0C197}" srcOrd="0" destOrd="0" presId="urn:microsoft.com/office/officeart/2008/layout/HexagonCluster"/>
    <dgm:cxn modelId="{AD21A6D4-C088-4D71-8CAE-D52C96FAC72D}" type="presParOf" srcId="{646EC753-864D-49EC-8C4B-39A2667CC616}" destId="{674A0421-306E-42FB-9C1A-E6A05EAC7BAC}" srcOrd="7" destOrd="0" presId="urn:microsoft.com/office/officeart/2008/layout/HexagonCluster"/>
    <dgm:cxn modelId="{77A59927-0835-4889-806C-ACC25E27156D}" type="presParOf" srcId="{674A0421-306E-42FB-9C1A-E6A05EAC7BAC}" destId="{A2BD5082-702E-41F3-AAE9-67ADF0DB909F}" srcOrd="0" destOrd="0" presId="urn:microsoft.com/office/officeart/2008/layout/HexagonCluster"/>
    <dgm:cxn modelId="{DB9DEFC4-966E-4DE7-BA21-C787600F158D}" type="presParOf" srcId="{646EC753-864D-49EC-8C4B-39A2667CC616}" destId="{B3EA7757-5E56-43EE-BBC8-769E0754211C}" srcOrd="8" destOrd="0" presId="urn:microsoft.com/office/officeart/2008/layout/HexagonCluster"/>
    <dgm:cxn modelId="{A03B2011-92A3-4EB2-87AA-F68B3AD97E2C}" type="presParOf" srcId="{B3EA7757-5E56-43EE-BBC8-769E0754211C}" destId="{696A2544-A891-4392-8759-1D24B51AC300}" srcOrd="0" destOrd="0" presId="urn:microsoft.com/office/officeart/2008/layout/HexagonCluster"/>
    <dgm:cxn modelId="{6947A6D8-B03C-492F-A584-92ACC53AEABC}" type="presParOf" srcId="{646EC753-864D-49EC-8C4B-39A2667CC616}" destId="{45392193-4922-4B83-A981-A46AA21D5B8E}" srcOrd="9" destOrd="0" presId="urn:microsoft.com/office/officeart/2008/layout/HexagonCluster"/>
    <dgm:cxn modelId="{66C16233-8BB2-4444-903D-7A26A71427FA}" type="presParOf" srcId="{45392193-4922-4B83-A981-A46AA21D5B8E}" destId="{916D28FA-7624-4BF0-90FD-663AFCB33D2F}" srcOrd="0" destOrd="0" presId="urn:microsoft.com/office/officeart/2008/layout/HexagonCluster"/>
    <dgm:cxn modelId="{07B01022-1F3C-4DE8-B471-41F4FCF285F1}" type="presParOf" srcId="{646EC753-864D-49EC-8C4B-39A2667CC616}" destId="{8AF421E8-3C6E-42D3-BFBD-45C3CFDDDD1C}" srcOrd="10" destOrd="0" presId="urn:microsoft.com/office/officeart/2008/layout/HexagonCluster"/>
    <dgm:cxn modelId="{E71E375E-EE4D-4E6F-9ECE-0B44DD665BFC}" type="presParOf" srcId="{8AF421E8-3C6E-42D3-BFBD-45C3CFDDDD1C}" destId="{4BBBD464-1C90-4645-A227-5C37434AAF23}" srcOrd="0" destOrd="0" presId="urn:microsoft.com/office/officeart/2008/layout/HexagonCluster"/>
    <dgm:cxn modelId="{A487A2D6-E419-40BF-BBBD-346855535FC0}" type="presParOf" srcId="{646EC753-864D-49EC-8C4B-39A2667CC616}" destId="{34569844-F633-4465-B2BD-77E83630537F}" srcOrd="11" destOrd="0" presId="urn:microsoft.com/office/officeart/2008/layout/HexagonCluster"/>
    <dgm:cxn modelId="{68B5291E-0CA2-4696-8CBA-DC72EE8F9904}" type="presParOf" srcId="{34569844-F633-4465-B2BD-77E83630537F}" destId="{83B68422-8469-495E-946A-F5309CEB6C66}" srcOrd="0" destOrd="0" presId="urn:microsoft.com/office/officeart/2008/layout/HexagonCluster"/>
    <dgm:cxn modelId="{95685DC2-2167-4AE9-804A-E18AE667F755}" type="presParOf" srcId="{646EC753-864D-49EC-8C4B-39A2667CC616}" destId="{B4CC2584-E820-4A10-9324-8071C5DF4A38}" srcOrd="12" destOrd="0" presId="urn:microsoft.com/office/officeart/2008/layout/HexagonCluster"/>
    <dgm:cxn modelId="{DC774976-2234-40DF-A41B-6F6B13E008D4}" type="presParOf" srcId="{B4CC2584-E820-4A10-9324-8071C5DF4A38}" destId="{F1EA1F16-E18A-4A95-8785-5E78CCA8E8F7}" srcOrd="0" destOrd="0" presId="urn:microsoft.com/office/officeart/2008/layout/HexagonCluster"/>
    <dgm:cxn modelId="{E8488CB5-C0C8-4B8C-8EC6-7D3E80F04682}" type="presParOf" srcId="{646EC753-864D-49EC-8C4B-39A2667CC616}" destId="{64A1844B-DA25-44AE-B04D-A3A0421F0F67}" srcOrd="13" destOrd="0" presId="urn:microsoft.com/office/officeart/2008/layout/HexagonCluster"/>
    <dgm:cxn modelId="{177B1BD0-CCB2-4347-95F1-82B5D2BFF7B5}" type="presParOf" srcId="{64A1844B-DA25-44AE-B04D-A3A0421F0F67}" destId="{FB0A1C60-9B14-4611-B5CA-BD3A08C8B3D5}" srcOrd="0" destOrd="0" presId="urn:microsoft.com/office/officeart/2008/layout/HexagonCluster"/>
    <dgm:cxn modelId="{C0984205-068F-4487-82AE-50A4E546EBA5}" type="presParOf" srcId="{646EC753-864D-49EC-8C4B-39A2667CC616}" destId="{47409872-62E4-4E29-97B6-D8E3EC31FE5C}" srcOrd="14" destOrd="0" presId="urn:microsoft.com/office/officeart/2008/layout/HexagonCluster"/>
    <dgm:cxn modelId="{5204B5A1-2B2E-4039-96F5-5ADAAFF84CC3}" type="presParOf" srcId="{47409872-62E4-4E29-97B6-D8E3EC31FE5C}" destId="{DD6C03AF-D5A6-4B5F-8808-1275060EFE28}" srcOrd="0" destOrd="0" presId="urn:microsoft.com/office/officeart/2008/layout/HexagonCluster"/>
    <dgm:cxn modelId="{C85ED35E-FB1F-48D4-B343-A6FED420F400}" type="presParOf" srcId="{646EC753-864D-49EC-8C4B-39A2667CC616}" destId="{DC52C8A4-27A5-4E2A-8826-B60CE4A579C6}" srcOrd="15" destOrd="0" presId="urn:microsoft.com/office/officeart/2008/layout/HexagonCluster"/>
    <dgm:cxn modelId="{AA4A566E-D933-4C46-B81E-B1FEA14A0BE0}" type="presParOf" srcId="{DC52C8A4-27A5-4E2A-8826-B60CE4A579C6}" destId="{73FD88FB-8863-4BAD-8BEF-96E090766EFA}" srcOrd="0" destOrd="0" presId="urn:microsoft.com/office/officeart/2008/layout/Hexagon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99DA1CA-40B2-49DD-8EB3-F8F8BEE21D14}" type="doc">
      <dgm:prSet loTypeId="urn:microsoft.com/office/officeart/2005/8/layout/gear1" loCatId="process" qsTypeId="urn:microsoft.com/office/officeart/2005/8/quickstyle/simple1" qsCatId="simple" csTypeId="urn:microsoft.com/office/officeart/2005/8/colors/accent1_2" csCatId="accent1" phldr="1"/>
      <dgm:spPr/>
    </dgm:pt>
    <dgm:pt modelId="{C23AC852-B7F4-4C50-B59F-DBCE78D8B6C5}">
      <dgm:prSet phldrT="[Text]"/>
      <dgm:spPr/>
      <dgm:t>
        <a:bodyPr/>
        <a:lstStyle/>
        <a:p>
          <a:pPr algn="ctr"/>
          <a:r>
            <a:rPr lang="en-US" dirty="0"/>
            <a:t>BOTH PROVIDE SIMILAR SUPPORT TO A FAILING HEART</a:t>
          </a:r>
          <a:endParaRPr lang="en-GB" dirty="0"/>
        </a:p>
      </dgm:t>
    </dgm:pt>
    <dgm:pt modelId="{84F6FC3D-0C3B-4168-80F1-3C3B6947B12B}" type="parTrans" cxnId="{675E21D5-E8EB-4C8A-A1D8-1F5B4DF228DF}">
      <dgm:prSet/>
      <dgm:spPr/>
      <dgm:t>
        <a:bodyPr/>
        <a:lstStyle/>
        <a:p>
          <a:endParaRPr lang="en-GB"/>
        </a:p>
      </dgm:t>
    </dgm:pt>
    <dgm:pt modelId="{AD7C912E-6E75-4256-ADE4-BF01E2032469}" type="sibTrans" cxnId="{675E21D5-E8EB-4C8A-A1D8-1F5B4DF228DF}">
      <dgm:prSet/>
      <dgm:spPr/>
      <dgm:t>
        <a:bodyPr/>
        <a:lstStyle/>
        <a:p>
          <a:endParaRPr lang="en-GB"/>
        </a:p>
      </dgm:t>
    </dgm:pt>
    <dgm:pt modelId="{35CEE996-42E3-4DB4-B47E-D0C536FFB4EA}">
      <dgm:prSet phldrT="[Text]"/>
      <dgm:spPr/>
      <dgm:t>
        <a:bodyPr/>
        <a:lstStyle/>
        <a:p>
          <a:r>
            <a:rPr lang="en-US" dirty="0"/>
            <a:t>Pulsatile systems work with the heart, giving output from the device and also the natural cardiac output therefore giving increased flow</a:t>
          </a:r>
          <a:endParaRPr lang="en-GB" dirty="0"/>
        </a:p>
      </dgm:t>
    </dgm:pt>
    <dgm:pt modelId="{8A9419B8-112A-44A7-89C5-D954F090C166}" type="parTrans" cxnId="{BB0D1607-3F65-4B8C-9843-23C9B6FA8207}">
      <dgm:prSet/>
      <dgm:spPr/>
      <dgm:t>
        <a:bodyPr/>
        <a:lstStyle/>
        <a:p>
          <a:endParaRPr lang="en-GB"/>
        </a:p>
      </dgm:t>
    </dgm:pt>
    <dgm:pt modelId="{AE06F222-BA7A-40C1-AD92-D9E2C8725EEC}" type="sibTrans" cxnId="{BB0D1607-3F65-4B8C-9843-23C9B6FA8207}">
      <dgm:prSet/>
      <dgm:spPr/>
      <dgm:t>
        <a:bodyPr/>
        <a:lstStyle/>
        <a:p>
          <a:endParaRPr lang="en-GB"/>
        </a:p>
      </dgm:t>
    </dgm:pt>
    <dgm:pt modelId="{F0D9275A-E1E8-4EB6-9BD4-DEE771E405BE}">
      <dgm:prSet phldrT="[Text]"/>
      <dgm:spPr/>
      <dgm:t>
        <a:bodyPr/>
        <a:lstStyle/>
        <a:p>
          <a:r>
            <a:rPr lang="en-US" dirty="0"/>
            <a:t>Continuous flow replaces the output of the ventricle</a:t>
          </a:r>
          <a:endParaRPr lang="en-GB" dirty="0"/>
        </a:p>
      </dgm:t>
    </dgm:pt>
    <dgm:pt modelId="{08F21CB8-E0A5-476C-B8F5-ED898A62902C}" type="parTrans" cxnId="{7B05F6D8-A51A-4671-BB56-CC9C102FA577}">
      <dgm:prSet/>
      <dgm:spPr/>
      <dgm:t>
        <a:bodyPr/>
        <a:lstStyle/>
        <a:p>
          <a:endParaRPr lang="en-GB"/>
        </a:p>
      </dgm:t>
    </dgm:pt>
    <dgm:pt modelId="{D5C30D89-283D-49E6-B75B-272019FD5886}" type="sibTrans" cxnId="{7B05F6D8-A51A-4671-BB56-CC9C102FA577}">
      <dgm:prSet/>
      <dgm:spPr/>
      <dgm:t>
        <a:bodyPr/>
        <a:lstStyle/>
        <a:p>
          <a:endParaRPr lang="en-GB"/>
        </a:p>
      </dgm:t>
    </dgm:pt>
    <dgm:pt modelId="{978F8C29-7914-4286-A382-B9999DC43A48}" type="pres">
      <dgm:prSet presAssocID="{999DA1CA-40B2-49DD-8EB3-F8F8BEE21D14}" presName="composite" presStyleCnt="0">
        <dgm:presLayoutVars>
          <dgm:chMax val="3"/>
          <dgm:animLvl val="lvl"/>
          <dgm:resizeHandles val="exact"/>
        </dgm:presLayoutVars>
      </dgm:prSet>
      <dgm:spPr/>
    </dgm:pt>
    <dgm:pt modelId="{DBF86E35-ACD8-43C1-B479-FBC69E8D4FE8}" type="pres">
      <dgm:prSet presAssocID="{C23AC852-B7F4-4C50-B59F-DBCE78D8B6C5}" presName="gear1" presStyleLbl="node1" presStyleIdx="0" presStyleCnt="3">
        <dgm:presLayoutVars>
          <dgm:chMax val="1"/>
          <dgm:bulletEnabled val="1"/>
        </dgm:presLayoutVars>
      </dgm:prSet>
      <dgm:spPr/>
    </dgm:pt>
    <dgm:pt modelId="{2EF35BB2-3E5D-480D-9CDF-E1576CF7439C}" type="pres">
      <dgm:prSet presAssocID="{C23AC852-B7F4-4C50-B59F-DBCE78D8B6C5}" presName="gear1srcNode" presStyleLbl="node1" presStyleIdx="0" presStyleCnt="3"/>
      <dgm:spPr/>
    </dgm:pt>
    <dgm:pt modelId="{56C7E5A4-842D-47B9-B813-73BC5013ACAA}" type="pres">
      <dgm:prSet presAssocID="{C23AC852-B7F4-4C50-B59F-DBCE78D8B6C5}" presName="gear1dstNode" presStyleLbl="node1" presStyleIdx="0" presStyleCnt="3"/>
      <dgm:spPr/>
    </dgm:pt>
    <dgm:pt modelId="{04C27697-CD06-4B81-B610-8E0F616F8593}" type="pres">
      <dgm:prSet presAssocID="{35CEE996-42E3-4DB4-B47E-D0C536FFB4EA}" presName="gear2" presStyleLbl="node1" presStyleIdx="1" presStyleCnt="3" custScaleX="155216" custScaleY="146520" custLinFactNeighborX="-27868" custLinFactNeighborY="28399">
        <dgm:presLayoutVars>
          <dgm:chMax val="1"/>
          <dgm:bulletEnabled val="1"/>
        </dgm:presLayoutVars>
      </dgm:prSet>
      <dgm:spPr/>
    </dgm:pt>
    <dgm:pt modelId="{A83F839B-ED20-4259-8459-6F4FAE2889BB}" type="pres">
      <dgm:prSet presAssocID="{35CEE996-42E3-4DB4-B47E-D0C536FFB4EA}" presName="gear2srcNode" presStyleLbl="node1" presStyleIdx="1" presStyleCnt="3"/>
      <dgm:spPr/>
    </dgm:pt>
    <dgm:pt modelId="{A12846D5-37CC-4A9A-BED2-89D2E6325321}" type="pres">
      <dgm:prSet presAssocID="{35CEE996-42E3-4DB4-B47E-D0C536FFB4EA}" presName="gear2dstNode" presStyleLbl="node1" presStyleIdx="1" presStyleCnt="3"/>
      <dgm:spPr/>
    </dgm:pt>
    <dgm:pt modelId="{EBB80BE3-A2A0-4259-8B5A-F843BF9FC1D3}" type="pres">
      <dgm:prSet presAssocID="{F0D9275A-E1E8-4EB6-9BD4-DEE771E405BE}" presName="gear3" presStyleLbl="node1" presStyleIdx="2" presStyleCnt="3" custAng="71629" custLinFactNeighborX="11171" custLinFactNeighborY="10705"/>
      <dgm:spPr/>
    </dgm:pt>
    <dgm:pt modelId="{2E9DAC08-5780-40F9-8176-2469FAE567DC}" type="pres">
      <dgm:prSet presAssocID="{F0D9275A-E1E8-4EB6-9BD4-DEE771E405BE}" presName="gear3tx" presStyleLbl="node1" presStyleIdx="2" presStyleCnt="3">
        <dgm:presLayoutVars>
          <dgm:chMax val="1"/>
          <dgm:bulletEnabled val="1"/>
        </dgm:presLayoutVars>
      </dgm:prSet>
      <dgm:spPr/>
    </dgm:pt>
    <dgm:pt modelId="{096E51D5-BF26-4D42-8944-C3D833C0BFCA}" type="pres">
      <dgm:prSet presAssocID="{F0D9275A-E1E8-4EB6-9BD4-DEE771E405BE}" presName="gear3srcNode" presStyleLbl="node1" presStyleIdx="2" presStyleCnt="3"/>
      <dgm:spPr/>
    </dgm:pt>
    <dgm:pt modelId="{BDDFA62C-6F76-4044-AF50-FFF1958CCA61}" type="pres">
      <dgm:prSet presAssocID="{F0D9275A-E1E8-4EB6-9BD4-DEE771E405BE}" presName="gear3dstNode" presStyleLbl="node1" presStyleIdx="2" presStyleCnt="3"/>
      <dgm:spPr/>
    </dgm:pt>
    <dgm:pt modelId="{38EF85CA-EE2C-4757-A51D-2C5E8986DD16}" type="pres">
      <dgm:prSet presAssocID="{AD7C912E-6E75-4256-ADE4-BF01E2032469}" presName="connector1" presStyleLbl="sibTrans2D1" presStyleIdx="0" presStyleCnt="3"/>
      <dgm:spPr/>
    </dgm:pt>
    <dgm:pt modelId="{DAC708AB-F446-4FAD-B6C5-608C2D95BA5C}" type="pres">
      <dgm:prSet presAssocID="{AE06F222-BA7A-40C1-AD92-D9E2C8725EEC}" presName="connector2" presStyleLbl="sibTrans2D1" presStyleIdx="1" presStyleCnt="3" custLinFactNeighborX="-44166" custLinFactNeighborY="16785"/>
      <dgm:spPr/>
    </dgm:pt>
    <dgm:pt modelId="{920BB22A-414C-4B95-AFD8-28540AF4AA3A}" type="pres">
      <dgm:prSet presAssocID="{D5C30D89-283D-49E6-B75B-272019FD5886}" presName="connector3" presStyleLbl="sibTrans2D1" presStyleIdx="2" presStyleCnt="3" custLinFactNeighborX="11692" custLinFactNeighborY="13940"/>
      <dgm:spPr/>
    </dgm:pt>
  </dgm:ptLst>
  <dgm:cxnLst>
    <dgm:cxn modelId="{BB0D1607-3F65-4B8C-9843-23C9B6FA8207}" srcId="{999DA1CA-40B2-49DD-8EB3-F8F8BEE21D14}" destId="{35CEE996-42E3-4DB4-B47E-D0C536FFB4EA}" srcOrd="1" destOrd="0" parTransId="{8A9419B8-112A-44A7-89C5-D954F090C166}" sibTransId="{AE06F222-BA7A-40C1-AD92-D9E2C8725EEC}"/>
    <dgm:cxn modelId="{3BCBCC0A-5C50-4E45-BBC2-62EA8B6A9142}" type="presOf" srcId="{C23AC852-B7F4-4C50-B59F-DBCE78D8B6C5}" destId="{2EF35BB2-3E5D-480D-9CDF-E1576CF7439C}" srcOrd="1" destOrd="0" presId="urn:microsoft.com/office/officeart/2005/8/layout/gear1"/>
    <dgm:cxn modelId="{896FC224-7015-43EA-8FEF-18BA14242949}" type="presOf" srcId="{35CEE996-42E3-4DB4-B47E-D0C536FFB4EA}" destId="{04C27697-CD06-4B81-B610-8E0F616F8593}" srcOrd="0" destOrd="0" presId="urn:microsoft.com/office/officeart/2005/8/layout/gear1"/>
    <dgm:cxn modelId="{67F0E964-686C-436C-8250-F4392F7AED50}" type="presOf" srcId="{F0D9275A-E1E8-4EB6-9BD4-DEE771E405BE}" destId="{BDDFA62C-6F76-4044-AF50-FFF1958CCA61}" srcOrd="3" destOrd="0" presId="urn:microsoft.com/office/officeart/2005/8/layout/gear1"/>
    <dgm:cxn modelId="{CA65D469-7560-4EF9-8653-DC42FB034137}" type="presOf" srcId="{D5C30D89-283D-49E6-B75B-272019FD5886}" destId="{920BB22A-414C-4B95-AFD8-28540AF4AA3A}" srcOrd="0" destOrd="0" presId="urn:microsoft.com/office/officeart/2005/8/layout/gear1"/>
    <dgm:cxn modelId="{DC626070-378C-46AC-A2AD-9E5BF40B112E}" type="presOf" srcId="{F0D9275A-E1E8-4EB6-9BD4-DEE771E405BE}" destId="{2E9DAC08-5780-40F9-8176-2469FAE567DC}" srcOrd="1" destOrd="0" presId="urn:microsoft.com/office/officeart/2005/8/layout/gear1"/>
    <dgm:cxn modelId="{47142E75-5FF7-4B53-8F41-5934582B77CC}" type="presOf" srcId="{F0D9275A-E1E8-4EB6-9BD4-DEE771E405BE}" destId="{EBB80BE3-A2A0-4259-8B5A-F843BF9FC1D3}" srcOrd="0" destOrd="0" presId="urn:microsoft.com/office/officeart/2005/8/layout/gear1"/>
    <dgm:cxn modelId="{94655B57-9906-4553-A120-60ED985A48D6}" type="presOf" srcId="{35CEE996-42E3-4DB4-B47E-D0C536FFB4EA}" destId="{A12846D5-37CC-4A9A-BED2-89D2E6325321}" srcOrd="2" destOrd="0" presId="urn:microsoft.com/office/officeart/2005/8/layout/gear1"/>
    <dgm:cxn modelId="{5DB1D757-5FC7-460F-8BF8-9E32CDE58C4F}" type="presOf" srcId="{C23AC852-B7F4-4C50-B59F-DBCE78D8B6C5}" destId="{DBF86E35-ACD8-43C1-B479-FBC69E8D4FE8}" srcOrd="0" destOrd="0" presId="urn:microsoft.com/office/officeart/2005/8/layout/gear1"/>
    <dgm:cxn modelId="{CF27528E-4DF4-47E4-B5B3-3A3F338EC265}" type="presOf" srcId="{999DA1CA-40B2-49DD-8EB3-F8F8BEE21D14}" destId="{978F8C29-7914-4286-A382-B9999DC43A48}" srcOrd="0" destOrd="0" presId="urn:microsoft.com/office/officeart/2005/8/layout/gear1"/>
    <dgm:cxn modelId="{9D45E5A3-AA68-4448-B0EF-BC2A40B3815E}" type="presOf" srcId="{35CEE996-42E3-4DB4-B47E-D0C536FFB4EA}" destId="{A83F839B-ED20-4259-8459-6F4FAE2889BB}" srcOrd="1" destOrd="0" presId="urn:microsoft.com/office/officeart/2005/8/layout/gear1"/>
    <dgm:cxn modelId="{58E654A4-36FE-4839-9E7F-E2AA092F4326}" type="presOf" srcId="{C23AC852-B7F4-4C50-B59F-DBCE78D8B6C5}" destId="{56C7E5A4-842D-47B9-B813-73BC5013ACAA}" srcOrd="2" destOrd="0" presId="urn:microsoft.com/office/officeart/2005/8/layout/gear1"/>
    <dgm:cxn modelId="{8C9019A9-1D88-4A10-9FCE-7F5EFA2F05FC}" type="presOf" srcId="{F0D9275A-E1E8-4EB6-9BD4-DEE771E405BE}" destId="{096E51D5-BF26-4D42-8944-C3D833C0BFCA}" srcOrd="2" destOrd="0" presId="urn:microsoft.com/office/officeart/2005/8/layout/gear1"/>
    <dgm:cxn modelId="{71D666C3-5C46-41EB-845E-72C686FF0469}" type="presOf" srcId="{AD7C912E-6E75-4256-ADE4-BF01E2032469}" destId="{38EF85CA-EE2C-4757-A51D-2C5E8986DD16}" srcOrd="0" destOrd="0" presId="urn:microsoft.com/office/officeart/2005/8/layout/gear1"/>
    <dgm:cxn modelId="{675E21D5-E8EB-4C8A-A1D8-1F5B4DF228DF}" srcId="{999DA1CA-40B2-49DD-8EB3-F8F8BEE21D14}" destId="{C23AC852-B7F4-4C50-B59F-DBCE78D8B6C5}" srcOrd="0" destOrd="0" parTransId="{84F6FC3D-0C3B-4168-80F1-3C3B6947B12B}" sibTransId="{AD7C912E-6E75-4256-ADE4-BF01E2032469}"/>
    <dgm:cxn modelId="{7B05F6D8-A51A-4671-BB56-CC9C102FA577}" srcId="{999DA1CA-40B2-49DD-8EB3-F8F8BEE21D14}" destId="{F0D9275A-E1E8-4EB6-9BD4-DEE771E405BE}" srcOrd="2" destOrd="0" parTransId="{08F21CB8-E0A5-476C-B8F5-ED898A62902C}" sibTransId="{D5C30D89-283D-49E6-B75B-272019FD5886}"/>
    <dgm:cxn modelId="{A86D1DE8-DFE4-4574-934D-8888565F0BE1}" type="presOf" srcId="{AE06F222-BA7A-40C1-AD92-D9E2C8725EEC}" destId="{DAC708AB-F446-4FAD-B6C5-608C2D95BA5C}" srcOrd="0" destOrd="0" presId="urn:microsoft.com/office/officeart/2005/8/layout/gear1"/>
    <dgm:cxn modelId="{72D5BECA-D31A-4631-BCEC-BA6C5A79BEA4}" type="presParOf" srcId="{978F8C29-7914-4286-A382-B9999DC43A48}" destId="{DBF86E35-ACD8-43C1-B479-FBC69E8D4FE8}" srcOrd="0" destOrd="0" presId="urn:microsoft.com/office/officeart/2005/8/layout/gear1"/>
    <dgm:cxn modelId="{DFD31BB7-B086-4EE6-A0DE-4A622CC20CE9}" type="presParOf" srcId="{978F8C29-7914-4286-A382-B9999DC43A48}" destId="{2EF35BB2-3E5D-480D-9CDF-E1576CF7439C}" srcOrd="1" destOrd="0" presId="urn:microsoft.com/office/officeart/2005/8/layout/gear1"/>
    <dgm:cxn modelId="{F5630133-8257-4256-9F88-FA2458E31F88}" type="presParOf" srcId="{978F8C29-7914-4286-A382-B9999DC43A48}" destId="{56C7E5A4-842D-47B9-B813-73BC5013ACAA}" srcOrd="2" destOrd="0" presId="urn:microsoft.com/office/officeart/2005/8/layout/gear1"/>
    <dgm:cxn modelId="{38254348-DD37-4244-820E-B6D1F8FD8A3C}" type="presParOf" srcId="{978F8C29-7914-4286-A382-B9999DC43A48}" destId="{04C27697-CD06-4B81-B610-8E0F616F8593}" srcOrd="3" destOrd="0" presId="urn:microsoft.com/office/officeart/2005/8/layout/gear1"/>
    <dgm:cxn modelId="{EE1DCF5E-B89E-4259-9E59-385C5201AD00}" type="presParOf" srcId="{978F8C29-7914-4286-A382-B9999DC43A48}" destId="{A83F839B-ED20-4259-8459-6F4FAE2889BB}" srcOrd="4" destOrd="0" presId="urn:microsoft.com/office/officeart/2005/8/layout/gear1"/>
    <dgm:cxn modelId="{2A7212FF-ABA8-4E5D-8BEB-3C24BDCA88D1}" type="presParOf" srcId="{978F8C29-7914-4286-A382-B9999DC43A48}" destId="{A12846D5-37CC-4A9A-BED2-89D2E6325321}" srcOrd="5" destOrd="0" presId="urn:microsoft.com/office/officeart/2005/8/layout/gear1"/>
    <dgm:cxn modelId="{CA9706DE-C4F5-4438-8B47-01D610A49BD9}" type="presParOf" srcId="{978F8C29-7914-4286-A382-B9999DC43A48}" destId="{EBB80BE3-A2A0-4259-8B5A-F843BF9FC1D3}" srcOrd="6" destOrd="0" presId="urn:microsoft.com/office/officeart/2005/8/layout/gear1"/>
    <dgm:cxn modelId="{9B3171BE-4CB8-4886-880D-AB2AB3451041}" type="presParOf" srcId="{978F8C29-7914-4286-A382-B9999DC43A48}" destId="{2E9DAC08-5780-40F9-8176-2469FAE567DC}" srcOrd="7" destOrd="0" presId="urn:microsoft.com/office/officeart/2005/8/layout/gear1"/>
    <dgm:cxn modelId="{F7344727-C24A-418E-AF89-1DF6B1D214CE}" type="presParOf" srcId="{978F8C29-7914-4286-A382-B9999DC43A48}" destId="{096E51D5-BF26-4D42-8944-C3D833C0BFCA}" srcOrd="8" destOrd="0" presId="urn:microsoft.com/office/officeart/2005/8/layout/gear1"/>
    <dgm:cxn modelId="{010DB412-226D-436B-A75B-18A5B0CA6250}" type="presParOf" srcId="{978F8C29-7914-4286-A382-B9999DC43A48}" destId="{BDDFA62C-6F76-4044-AF50-FFF1958CCA61}" srcOrd="9" destOrd="0" presId="urn:microsoft.com/office/officeart/2005/8/layout/gear1"/>
    <dgm:cxn modelId="{9BA3ECDB-B7A1-40ED-A27B-0A4850770BD2}" type="presParOf" srcId="{978F8C29-7914-4286-A382-B9999DC43A48}" destId="{38EF85CA-EE2C-4757-A51D-2C5E8986DD16}" srcOrd="10" destOrd="0" presId="urn:microsoft.com/office/officeart/2005/8/layout/gear1"/>
    <dgm:cxn modelId="{F87C8981-72B7-464F-9406-F3EFA4D02ADA}" type="presParOf" srcId="{978F8C29-7914-4286-A382-B9999DC43A48}" destId="{DAC708AB-F446-4FAD-B6C5-608C2D95BA5C}" srcOrd="11" destOrd="0" presId="urn:microsoft.com/office/officeart/2005/8/layout/gear1"/>
    <dgm:cxn modelId="{410ADA02-606A-4E6A-81C7-AD0C01E172D4}" type="presParOf" srcId="{978F8C29-7914-4286-A382-B9999DC43A48}" destId="{920BB22A-414C-4B95-AFD8-28540AF4AA3A}"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017DBA-B1AB-4B01-A457-125BFB1FC7BB}">
      <dsp:nvSpPr>
        <dsp:cNvPr id="0" name=""/>
        <dsp:cNvSpPr/>
      </dsp:nvSpPr>
      <dsp:spPr>
        <a:xfrm rot="2836148">
          <a:off x="1748639" y="3881071"/>
          <a:ext cx="1343431" cy="59677"/>
        </a:xfrm>
        <a:custGeom>
          <a:avLst/>
          <a:gdLst/>
          <a:ahLst/>
          <a:cxnLst/>
          <a:rect l="0" t="0" r="0" b="0"/>
          <a:pathLst>
            <a:path>
              <a:moveTo>
                <a:pt x="0" y="29838"/>
              </a:moveTo>
              <a:lnTo>
                <a:pt x="1343431" y="29838"/>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E29EEBF7-7713-4AE2-8A4A-64723A68DFBA}">
      <dsp:nvSpPr>
        <dsp:cNvPr id="0" name=""/>
        <dsp:cNvSpPr/>
      </dsp:nvSpPr>
      <dsp:spPr>
        <a:xfrm rot="1312691">
          <a:off x="1992321" y="3099398"/>
          <a:ext cx="729440" cy="59677"/>
        </a:xfrm>
        <a:custGeom>
          <a:avLst/>
          <a:gdLst/>
          <a:ahLst/>
          <a:cxnLst/>
          <a:rect l="0" t="0" r="0" b="0"/>
          <a:pathLst>
            <a:path>
              <a:moveTo>
                <a:pt x="0" y="29838"/>
              </a:moveTo>
              <a:lnTo>
                <a:pt x="729440" y="29838"/>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E7402FD-D436-43F8-9C40-B90D46A5091A}">
      <dsp:nvSpPr>
        <dsp:cNvPr id="0" name=""/>
        <dsp:cNvSpPr/>
      </dsp:nvSpPr>
      <dsp:spPr>
        <a:xfrm rot="20325904">
          <a:off x="1990273" y="2252403"/>
          <a:ext cx="834080" cy="59677"/>
        </a:xfrm>
        <a:custGeom>
          <a:avLst/>
          <a:gdLst/>
          <a:ahLst/>
          <a:cxnLst/>
          <a:rect l="0" t="0" r="0" b="0"/>
          <a:pathLst>
            <a:path>
              <a:moveTo>
                <a:pt x="0" y="29838"/>
              </a:moveTo>
              <a:lnTo>
                <a:pt x="834080" y="29838"/>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E8936C06-A6D4-483B-A9D1-704D9AE3586A}">
      <dsp:nvSpPr>
        <dsp:cNvPr id="0" name=""/>
        <dsp:cNvSpPr/>
      </dsp:nvSpPr>
      <dsp:spPr>
        <a:xfrm rot="17996362">
          <a:off x="1446702" y="1500719"/>
          <a:ext cx="1083283" cy="59677"/>
        </a:xfrm>
        <a:custGeom>
          <a:avLst/>
          <a:gdLst/>
          <a:ahLst/>
          <a:cxnLst/>
          <a:rect l="0" t="0" r="0" b="0"/>
          <a:pathLst>
            <a:path>
              <a:moveTo>
                <a:pt x="0" y="29838"/>
              </a:moveTo>
              <a:lnTo>
                <a:pt x="1083283" y="29838"/>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3EB8549B-8FDD-443F-8AA2-FB3AD7748C4E}">
      <dsp:nvSpPr>
        <dsp:cNvPr id="0" name=""/>
        <dsp:cNvSpPr/>
      </dsp:nvSpPr>
      <dsp:spPr>
        <a:xfrm>
          <a:off x="483347" y="1779930"/>
          <a:ext cx="2025118" cy="2025118"/>
        </a:xfrm>
        <a:prstGeom prst="ellipse">
          <a:avLst/>
        </a:prstGeom>
        <a:blipFill rotWithShape="1">
          <a:blip xmlns:r="http://schemas.openxmlformats.org/officeDocument/2006/relationships" r:embed="rId1"/>
          <a:srcRect/>
          <a:stretch>
            <a:fillRect l="-39000" r="-39000"/>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564A43E9-57F3-4B47-8C1C-7BDCBD3F9EEE}">
      <dsp:nvSpPr>
        <dsp:cNvPr id="0" name=""/>
        <dsp:cNvSpPr/>
      </dsp:nvSpPr>
      <dsp:spPr>
        <a:xfrm>
          <a:off x="1974729" y="3162"/>
          <a:ext cx="1133676" cy="113367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t>Intra-aortic balloon pumps (IABP)</a:t>
          </a:r>
          <a:endParaRPr lang="en-GB" sz="800" kern="1200" dirty="0"/>
        </a:p>
      </dsp:txBody>
      <dsp:txXfrm>
        <a:off x="2140752" y="169185"/>
        <a:ext cx="801630" cy="801630"/>
      </dsp:txXfrm>
    </dsp:sp>
    <dsp:sp modelId="{2D07BE90-445B-4E2F-B2DA-F454A0B757E8}">
      <dsp:nvSpPr>
        <dsp:cNvPr id="0" name=""/>
        <dsp:cNvSpPr/>
      </dsp:nvSpPr>
      <dsp:spPr>
        <a:xfrm>
          <a:off x="2757551" y="1359050"/>
          <a:ext cx="1133676" cy="113367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t>non-IABP percutaneous mechanical circulatory assist devices</a:t>
          </a:r>
          <a:endParaRPr lang="en-GB" sz="800" kern="1200" dirty="0"/>
        </a:p>
      </dsp:txBody>
      <dsp:txXfrm>
        <a:off x="2923574" y="1525073"/>
        <a:ext cx="801630" cy="801630"/>
      </dsp:txXfrm>
    </dsp:sp>
    <dsp:sp modelId="{54DE2891-74B4-419D-B54A-E4DE15B8427E}">
      <dsp:nvSpPr>
        <dsp:cNvPr id="0" name=""/>
        <dsp:cNvSpPr/>
      </dsp:nvSpPr>
      <dsp:spPr>
        <a:xfrm>
          <a:off x="2651738" y="2883997"/>
          <a:ext cx="1215070" cy="1215070"/>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t>Non percutaneous centrifugal pumps, which are used for cardiopulmonary bypass</a:t>
          </a:r>
        </a:p>
      </dsp:txBody>
      <dsp:txXfrm>
        <a:off x="2829681" y="3061940"/>
        <a:ext cx="859184" cy="859184"/>
      </dsp:txXfrm>
    </dsp:sp>
    <dsp:sp modelId="{69F853A5-8D79-4291-9089-99C0F9922CD8}">
      <dsp:nvSpPr>
        <dsp:cNvPr id="0" name=""/>
        <dsp:cNvSpPr/>
      </dsp:nvSpPr>
      <dsp:spPr>
        <a:xfrm>
          <a:off x="2680863" y="4243048"/>
          <a:ext cx="1215070" cy="1215070"/>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t>extracorporeal membrane oxygenator pumps (ECMO)</a:t>
          </a:r>
        </a:p>
      </dsp:txBody>
      <dsp:txXfrm>
        <a:off x="2858806" y="4420991"/>
        <a:ext cx="859184" cy="8591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595B44-6045-4D30-9381-05318F8C1611}">
      <dsp:nvSpPr>
        <dsp:cNvPr id="0" name=""/>
        <dsp:cNvSpPr/>
      </dsp:nvSpPr>
      <dsp:spPr>
        <a:xfrm>
          <a:off x="-5157452" y="-790031"/>
          <a:ext cx="6141872" cy="6141872"/>
        </a:xfrm>
        <a:prstGeom prst="blockArc">
          <a:avLst>
            <a:gd name="adj1" fmla="val 18900000"/>
            <a:gd name="adj2" fmla="val 2700000"/>
            <a:gd name="adj3" fmla="val 352"/>
          </a:avLst>
        </a:prstGeom>
        <a:noFill/>
        <a:ln w="12700" cap="flat" cmpd="sng" algn="ctr">
          <a:solidFill>
            <a:schemeClr val="accent1">
              <a:shade val="6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BAF81A7-7464-4DED-B399-741552BE4AD5}">
      <dsp:nvSpPr>
        <dsp:cNvPr id="0" name=""/>
        <dsp:cNvSpPr/>
      </dsp:nvSpPr>
      <dsp:spPr>
        <a:xfrm>
          <a:off x="633179" y="456181"/>
          <a:ext cx="9339649" cy="91236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24187" tIns="40640" rIns="40640" bIns="40640" numCol="1" spcCol="1270" anchor="ctr" anchorCtr="0">
          <a:noAutofit/>
        </a:bodyPr>
        <a:lstStyle/>
        <a:p>
          <a:pPr marL="0" lvl="0" indent="0" algn="l" defTabSz="711200">
            <a:lnSpc>
              <a:spcPct val="90000"/>
            </a:lnSpc>
            <a:spcBef>
              <a:spcPct val="0"/>
            </a:spcBef>
            <a:spcAft>
              <a:spcPct val="35000"/>
            </a:spcAft>
            <a:buNone/>
          </a:pPr>
          <a:r>
            <a:rPr lang="en-US" sz="1600" kern="1200" dirty="0"/>
            <a:t>iVAC 2L is a short term Pulsatile Mechanical Circulatory Support System in the form of a pVAD (Percutaneous Ventricular Assist Device) that effectively generates blood flow of up to 1.5 liters per minute</a:t>
          </a:r>
          <a:endParaRPr lang="en-GB" sz="1600" kern="1200" dirty="0"/>
        </a:p>
      </dsp:txBody>
      <dsp:txXfrm>
        <a:off x="633179" y="456181"/>
        <a:ext cx="9339649" cy="912362"/>
      </dsp:txXfrm>
    </dsp:sp>
    <dsp:sp modelId="{BE6919A6-5CDB-4223-BB68-41A9492B4C08}">
      <dsp:nvSpPr>
        <dsp:cNvPr id="0" name=""/>
        <dsp:cNvSpPr/>
      </dsp:nvSpPr>
      <dsp:spPr>
        <a:xfrm>
          <a:off x="62952" y="342135"/>
          <a:ext cx="1140452" cy="1140452"/>
        </a:xfrm>
        <a:prstGeom prst="ellipse">
          <a:avLst/>
        </a:prstGeom>
        <a:blipFill rotWithShape="0">
          <a:blip xmlns:r="http://schemas.openxmlformats.org/officeDocument/2006/relationships" r:embed="rId1" cstate="print"/>
          <a:srcRect/>
          <a:stretch>
            <a:fillRect/>
          </a:stretch>
        </a:blip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61B4817D-4B4D-45E5-8E33-F95006B5A644}">
      <dsp:nvSpPr>
        <dsp:cNvPr id="0" name=""/>
        <dsp:cNvSpPr/>
      </dsp:nvSpPr>
      <dsp:spPr>
        <a:xfrm>
          <a:off x="964822" y="1824724"/>
          <a:ext cx="9008006" cy="91236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24187" tIns="40640" rIns="40640" bIns="40640" numCol="1" spcCol="1270" anchor="ctr" anchorCtr="0">
          <a:noAutofit/>
        </a:bodyPr>
        <a:lstStyle/>
        <a:p>
          <a:pPr marL="0" lvl="0" indent="0" algn="l" defTabSz="711200">
            <a:lnSpc>
              <a:spcPct val="90000"/>
            </a:lnSpc>
            <a:spcBef>
              <a:spcPct val="0"/>
            </a:spcBef>
            <a:spcAft>
              <a:spcPct val="35000"/>
            </a:spcAft>
            <a:buNone/>
          </a:pPr>
          <a:r>
            <a:rPr lang="en-US" sz="1600" kern="1200" dirty="0"/>
            <a:t>It works by actively unloading the left ventricle to provide critical hemodynamic support for patients being treated for acute myocardial infarction and cardiogenic shock </a:t>
          </a:r>
          <a:endParaRPr lang="en-GB" sz="1600" kern="1200" dirty="0"/>
        </a:p>
      </dsp:txBody>
      <dsp:txXfrm>
        <a:off x="964822" y="1824724"/>
        <a:ext cx="9008006" cy="912362"/>
      </dsp:txXfrm>
    </dsp:sp>
    <dsp:sp modelId="{84D87168-673A-4BC6-B695-EFF3F25DF3D4}">
      <dsp:nvSpPr>
        <dsp:cNvPr id="0" name=""/>
        <dsp:cNvSpPr/>
      </dsp:nvSpPr>
      <dsp:spPr>
        <a:xfrm>
          <a:off x="394596" y="1710678"/>
          <a:ext cx="1140452" cy="1140452"/>
        </a:xfrm>
        <a:prstGeom prst="ellipse">
          <a:avLst/>
        </a:prstGeom>
        <a:blipFill rotWithShape="0">
          <a:blip xmlns:r="http://schemas.openxmlformats.org/officeDocument/2006/relationships" r:embed="rId2" cstate="print">
            <a:extLst>
              <a:ext uri="{28A0092B-C50C-407E-A947-70E740481C1C}">
                <a14:useLocalDpi xmlns:a14="http://schemas.microsoft.com/office/drawing/2010/main" val="0"/>
              </a:ext>
            </a:extLst>
          </a:blip>
          <a:srcRect/>
          <a:stretch>
            <a:fillRect l="-13000" r="-13000"/>
          </a:stretch>
        </a:blip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6DDC2E3E-389C-49B6-9927-F6042DBA321E}">
      <dsp:nvSpPr>
        <dsp:cNvPr id="0" name=""/>
        <dsp:cNvSpPr/>
      </dsp:nvSpPr>
      <dsp:spPr>
        <a:xfrm>
          <a:off x="633179" y="3193267"/>
          <a:ext cx="9339649" cy="91236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24187" tIns="40640" rIns="40640" bIns="40640" numCol="1" spcCol="1270" anchor="ctr" anchorCtr="0">
          <a:noAutofit/>
        </a:bodyPr>
        <a:lstStyle/>
        <a:p>
          <a:pPr marL="0" lvl="0" indent="0" algn="l" defTabSz="711200">
            <a:lnSpc>
              <a:spcPct val="90000"/>
            </a:lnSpc>
            <a:spcBef>
              <a:spcPct val="0"/>
            </a:spcBef>
            <a:spcAft>
              <a:spcPct val="35000"/>
            </a:spcAft>
            <a:buNone/>
          </a:pPr>
          <a:r>
            <a:rPr lang="en-US" sz="1600" kern="1200" dirty="0"/>
            <a:t>Its application as hemodynamical backup may also result in more extensive treatment of the coronary lesions and improved long-term clinical outcomes and improve myocardial perfusion and optimize the cardiac workload, thus reducing the likelihood of peri- and post-procedural adverse events</a:t>
          </a:r>
          <a:endParaRPr lang="en-GB" sz="1600" kern="1200" dirty="0"/>
        </a:p>
      </dsp:txBody>
      <dsp:txXfrm>
        <a:off x="633179" y="3193267"/>
        <a:ext cx="9339649" cy="912362"/>
      </dsp:txXfrm>
    </dsp:sp>
    <dsp:sp modelId="{A13EB603-FD4E-4B9B-9AFE-A91F699E7DA1}">
      <dsp:nvSpPr>
        <dsp:cNvPr id="0" name=""/>
        <dsp:cNvSpPr/>
      </dsp:nvSpPr>
      <dsp:spPr>
        <a:xfrm>
          <a:off x="62952" y="3079221"/>
          <a:ext cx="1140452" cy="1140452"/>
        </a:xfrm>
        <a:prstGeom prst="ellipse">
          <a:avLst/>
        </a:prstGeom>
        <a:blipFill rotWithShape="0">
          <a:blip xmlns:r="http://schemas.openxmlformats.org/officeDocument/2006/relationships" r:embed="rId3" cstate="print">
            <a:extLst>
              <a:ext uri="{28A0092B-C50C-407E-A947-70E740481C1C}">
                <a14:useLocalDpi xmlns:a14="http://schemas.microsoft.com/office/drawing/2010/main" val="0"/>
              </a:ext>
            </a:extLst>
          </a:blip>
          <a:srcRect/>
          <a:stretch>
            <a:fillRect l="-44000" r="-44000"/>
          </a:stretch>
        </a:blip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385518-E255-4D6A-8AF6-FD56D550B734}">
      <dsp:nvSpPr>
        <dsp:cNvPr id="0" name=""/>
        <dsp:cNvSpPr/>
      </dsp:nvSpPr>
      <dsp:spPr>
        <a:xfrm>
          <a:off x="667" y="1215987"/>
          <a:ext cx="2871362" cy="3445634"/>
        </a:xfrm>
        <a:prstGeom prst="roundRect">
          <a:avLst>
            <a:gd name="adj" fmla="val 5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113157" rIns="146685" bIns="0" numCol="1" spcCol="1270" anchor="t" anchorCtr="0">
          <a:noAutofit/>
        </a:bodyPr>
        <a:lstStyle/>
        <a:p>
          <a:pPr marL="0" lvl="0" indent="0" algn="r" defTabSz="1466850">
            <a:lnSpc>
              <a:spcPct val="90000"/>
            </a:lnSpc>
            <a:spcBef>
              <a:spcPct val="0"/>
            </a:spcBef>
            <a:spcAft>
              <a:spcPct val="35000"/>
            </a:spcAft>
            <a:buNone/>
          </a:pPr>
          <a:r>
            <a:rPr lang="en-US" sz="3300" kern="1200" dirty="0"/>
            <a:t>FEATURES</a:t>
          </a:r>
          <a:endParaRPr lang="en-GB" sz="3300" kern="1200" dirty="0"/>
        </a:p>
      </dsp:txBody>
      <dsp:txXfrm rot="16200000">
        <a:off x="-1124906" y="2341561"/>
        <a:ext cx="2825420" cy="574272"/>
      </dsp:txXfrm>
    </dsp:sp>
    <dsp:sp modelId="{8C75E7D0-508B-4F41-9851-E11D85CF0655}">
      <dsp:nvSpPr>
        <dsp:cNvPr id="0" name=""/>
        <dsp:cNvSpPr/>
      </dsp:nvSpPr>
      <dsp:spPr>
        <a:xfrm>
          <a:off x="574939" y="1215987"/>
          <a:ext cx="2139164" cy="3445634"/>
        </a:xfrm>
        <a:prstGeom prst="rect">
          <a:avLst/>
        </a:prstGeom>
        <a:noFill/>
        <a:ln>
          <a:noFill/>
        </a:ln>
        <a:effectLst/>
        <a:scene3d>
          <a:camera prst="orthographicFront"/>
          <a:lightRig rig="flat" dir="t"/>
        </a:scene3d>
        <a:sp3d/>
      </dsp:spPr>
      <dsp:style>
        <a:lnRef idx="0">
          <a:scrgbClr r="0" g="0" b="0"/>
        </a:lnRef>
        <a:fillRef idx="3">
          <a:scrgbClr r="0" g="0" b="0"/>
        </a:fillRef>
        <a:effectRef idx="2">
          <a:scrgbClr r="0" g="0" b="0"/>
        </a:effectRef>
        <a:fontRef idx="minor">
          <a:schemeClr val="lt1"/>
        </a:fontRef>
      </dsp:style>
      <dsp:txBody>
        <a:bodyPr spcFirstLastPara="0" vert="horz" wrap="square" lIns="0" tIns="44577" rIns="0" bIns="0" numCol="1" spcCol="1270" anchor="t" anchorCtr="0">
          <a:noAutofit/>
        </a:bodyPr>
        <a:lstStyle/>
        <a:p>
          <a:pPr marL="0" lvl="0" indent="0" algn="l" defTabSz="577850">
            <a:lnSpc>
              <a:spcPct val="90000"/>
            </a:lnSpc>
            <a:spcBef>
              <a:spcPct val="0"/>
            </a:spcBef>
            <a:spcAft>
              <a:spcPct val="35000"/>
            </a:spcAft>
            <a:buNone/>
          </a:pPr>
          <a:r>
            <a:rPr lang="en-US" sz="1300" kern="1200" dirty="0"/>
            <a:t>Transfemoral </a:t>
          </a:r>
          <a:r>
            <a:rPr lang="en-US" sz="1300" kern="1200" dirty="0" err="1"/>
            <a:t>pVAD</a:t>
          </a:r>
          <a:r>
            <a:rPr lang="en-US" sz="1300" kern="1200" dirty="0"/>
            <a:t> system</a:t>
          </a:r>
          <a:endParaRPr lang="en-GB" sz="1300" kern="1200" dirty="0"/>
        </a:p>
        <a:p>
          <a:pPr marL="0" lvl="0" indent="0" algn="l" defTabSz="577850">
            <a:lnSpc>
              <a:spcPct val="90000"/>
            </a:lnSpc>
            <a:spcBef>
              <a:spcPct val="0"/>
            </a:spcBef>
            <a:spcAft>
              <a:spcPct val="35000"/>
            </a:spcAft>
            <a:buNone/>
          </a:pPr>
          <a:endParaRPr lang="en-GB" sz="1300" kern="1200" dirty="0">
            <a:solidFill>
              <a:schemeClr val="bg1">
                <a:lumMod val="85000"/>
              </a:schemeClr>
            </a:solidFill>
          </a:endParaRPr>
        </a:p>
        <a:p>
          <a:pPr marL="0" lvl="0" indent="0" algn="l" defTabSz="577850">
            <a:lnSpc>
              <a:spcPct val="90000"/>
            </a:lnSpc>
            <a:spcBef>
              <a:spcPct val="0"/>
            </a:spcBef>
            <a:spcAft>
              <a:spcPct val="35000"/>
            </a:spcAft>
            <a:buNone/>
          </a:pPr>
          <a:r>
            <a:rPr lang="en-US" sz="1300" kern="1200"/>
            <a:t>Sheath or sheathless insertion approach</a:t>
          </a:r>
          <a:endParaRPr lang="en-GB" sz="1300" kern="1200" dirty="0"/>
        </a:p>
        <a:p>
          <a:pPr marL="0" lvl="0" indent="0" algn="l" defTabSz="577850">
            <a:lnSpc>
              <a:spcPct val="90000"/>
            </a:lnSpc>
            <a:spcBef>
              <a:spcPct val="0"/>
            </a:spcBef>
            <a:spcAft>
              <a:spcPct val="35000"/>
            </a:spcAft>
            <a:buNone/>
          </a:pPr>
          <a:endParaRPr lang="en-GB" sz="1300" kern="1200" dirty="0">
            <a:solidFill>
              <a:schemeClr val="bg1">
                <a:lumMod val="85000"/>
              </a:schemeClr>
            </a:solidFill>
          </a:endParaRPr>
        </a:p>
        <a:p>
          <a:pPr marL="0" lvl="0" indent="0" algn="l" defTabSz="577850">
            <a:lnSpc>
              <a:spcPct val="90000"/>
            </a:lnSpc>
            <a:spcBef>
              <a:spcPct val="0"/>
            </a:spcBef>
            <a:spcAft>
              <a:spcPct val="35000"/>
            </a:spcAft>
            <a:buNone/>
          </a:pPr>
          <a:r>
            <a:rPr lang="en-US" sz="1300" kern="1200"/>
            <a:t>17Fr single lumen, bi-directional flow catheter providing pulsatile support</a:t>
          </a:r>
          <a:endParaRPr lang="en-GB" sz="1300" kern="1200" dirty="0"/>
        </a:p>
        <a:p>
          <a:pPr marL="0" lvl="0" indent="0" algn="l" defTabSz="577850">
            <a:lnSpc>
              <a:spcPct val="90000"/>
            </a:lnSpc>
            <a:spcBef>
              <a:spcPct val="0"/>
            </a:spcBef>
            <a:spcAft>
              <a:spcPct val="35000"/>
            </a:spcAft>
            <a:buNone/>
          </a:pPr>
          <a:endParaRPr lang="en-US" sz="1300" kern="1200" dirty="0">
            <a:solidFill>
              <a:schemeClr val="bg1">
                <a:lumMod val="85000"/>
              </a:schemeClr>
            </a:solidFill>
          </a:endParaRPr>
        </a:p>
        <a:p>
          <a:pPr marL="0" lvl="0" indent="0" algn="l" defTabSz="577850">
            <a:lnSpc>
              <a:spcPct val="90000"/>
            </a:lnSpc>
            <a:spcBef>
              <a:spcPct val="0"/>
            </a:spcBef>
            <a:spcAft>
              <a:spcPct val="35000"/>
            </a:spcAft>
            <a:buNone/>
          </a:pPr>
          <a:r>
            <a:rPr lang="en-US" sz="1300" kern="1200"/>
            <a:t>ECG or AP triggered counter pulsation</a:t>
          </a:r>
          <a:endParaRPr lang="en-US" sz="1300" kern="1200" dirty="0"/>
        </a:p>
        <a:p>
          <a:pPr marL="0" lvl="0" indent="0" algn="l" defTabSz="577850">
            <a:lnSpc>
              <a:spcPct val="90000"/>
            </a:lnSpc>
            <a:spcBef>
              <a:spcPct val="0"/>
            </a:spcBef>
            <a:spcAft>
              <a:spcPct val="35000"/>
            </a:spcAft>
            <a:buNone/>
          </a:pPr>
          <a:endParaRPr lang="en-US" sz="1300" kern="1200" dirty="0">
            <a:solidFill>
              <a:schemeClr val="bg1">
                <a:lumMod val="85000"/>
              </a:schemeClr>
            </a:solidFill>
          </a:endParaRPr>
        </a:p>
        <a:p>
          <a:pPr marL="0" lvl="0" indent="0" algn="l" defTabSz="577850">
            <a:lnSpc>
              <a:spcPct val="90000"/>
            </a:lnSpc>
            <a:spcBef>
              <a:spcPct val="0"/>
            </a:spcBef>
            <a:spcAft>
              <a:spcPct val="35000"/>
            </a:spcAft>
            <a:buNone/>
          </a:pPr>
          <a:r>
            <a:rPr lang="en-US" sz="1300" kern="1200" dirty="0"/>
            <a:t>Driven and compatible with standard IABP consoles</a:t>
          </a:r>
        </a:p>
      </dsp:txBody>
      <dsp:txXfrm>
        <a:off x="574939" y="1215987"/>
        <a:ext cx="2139164" cy="3445634"/>
      </dsp:txXfrm>
    </dsp:sp>
    <dsp:sp modelId="{AC3A3F84-9214-4968-8CA6-5490BADBFA35}">
      <dsp:nvSpPr>
        <dsp:cNvPr id="0" name=""/>
        <dsp:cNvSpPr/>
      </dsp:nvSpPr>
      <dsp:spPr>
        <a:xfrm>
          <a:off x="2972526" y="1215987"/>
          <a:ext cx="2871362" cy="3445634"/>
        </a:xfrm>
        <a:prstGeom prst="roundRect">
          <a:avLst>
            <a:gd name="adj" fmla="val 5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113157" rIns="146685" bIns="0" numCol="1" spcCol="1270" anchor="t" anchorCtr="0">
          <a:noAutofit/>
        </a:bodyPr>
        <a:lstStyle/>
        <a:p>
          <a:pPr marL="0" lvl="0" indent="0" algn="r" defTabSz="1466850">
            <a:lnSpc>
              <a:spcPct val="90000"/>
            </a:lnSpc>
            <a:spcBef>
              <a:spcPct val="0"/>
            </a:spcBef>
            <a:spcAft>
              <a:spcPct val="35000"/>
            </a:spcAft>
            <a:buNone/>
          </a:pPr>
          <a:r>
            <a:rPr lang="en-US" sz="3300" kern="1200" dirty="0"/>
            <a:t>BENEFITS</a:t>
          </a:r>
          <a:endParaRPr lang="en-GB" sz="3300" kern="1200" dirty="0"/>
        </a:p>
      </dsp:txBody>
      <dsp:txXfrm rot="16200000">
        <a:off x="1846953" y="2341561"/>
        <a:ext cx="2825420" cy="574272"/>
      </dsp:txXfrm>
    </dsp:sp>
    <dsp:sp modelId="{BF512C7A-0CFF-4B9D-84A7-2980D80360CA}">
      <dsp:nvSpPr>
        <dsp:cNvPr id="0" name=""/>
        <dsp:cNvSpPr/>
      </dsp:nvSpPr>
      <dsp:spPr>
        <a:xfrm rot="5400000">
          <a:off x="2733761" y="3953731"/>
          <a:ext cx="506245" cy="430704"/>
        </a:xfrm>
        <a:prstGeom prst="flowChartExtract">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9DDCA5D3-53EB-4ADD-9BF6-3E069C4D806A}">
      <dsp:nvSpPr>
        <dsp:cNvPr id="0" name=""/>
        <dsp:cNvSpPr/>
      </dsp:nvSpPr>
      <dsp:spPr>
        <a:xfrm>
          <a:off x="3546799" y="1215987"/>
          <a:ext cx="2139164" cy="3445634"/>
        </a:xfrm>
        <a:prstGeom prst="rect">
          <a:avLst/>
        </a:prstGeom>
        <a:noFill/>
        <a:ln>
          <a:noFill/>
        </a:ln>
        <a:effectLst/>
        <a:scene3d>
          <a:camera prst="orthographicFront"/>
          <a:lightRig rig="flat" dir="t"/>
        </a:scene3d>
        <a:sp3d/>
      </dsp:spPr>
      <dsp:style>
        <a:lnRef idx="0">
          <a:scrgbClr r="0" g="0" b="0"/>
        </a:lnRef>
        <a:fillRef idx="3">
          <a:scrgbClr r="0" g="0" b="0"/>
        </a:fillRef>
        <a:effectRef idx="2">
          <a:scrgbClr r="0" g="0" b="0"/>
        </a:effectRef>
        <a:fontRef idx="minor">
          <a:schemeClr val="lt1"/>
        </a:fontRef>
      </dsp:style>
      <dsp:txBody>
        <a:bodyPr spcFirstLastPara="0" vert="horz" wrap="square" lIns="0" tIns="41148" rIns="0" bIns="0" numCol="1" spcCol="1270" anchor="t" anchorCtr="0">
          <a:noAutofit/>
        </a:bodyPr>
        <a:lstStyle/>
        <a:p>
          <a:pPr marL="0" lvl="0" indent="0" algn="l" defTabSz="533400">
            <a:lnSpc>
              <a:spcPct val="90000"/>
            </a:lnSpc>
            <a:spcBef>
              <a:spcPct val="0"/>
            </a:spcBef>
            <a:spcAft>
              <a:spcPct val="35000"/>
            </a:spcAft>
            <a:buNone/>
          </a:pPr>
          <a:r>
            <a:rPr lang="en-US" sz="1200" kern="1200" dirty="0"/>
            <a:t>Ease of use, short learning curve</a:t>
          </a:r>
          <a:endParaRPr lang="en-GB" sz="1200" kern="1200" dirty="0"/>
        </a:p>
        <a:p>
          <a:pPr marL="0" lvl="0" indent="0" algn="l" defTabSz="533400">
            <a:lnSpc>
              <a:spcPct val="90000"/>
            </a:lnSpc>
            <a:spcBef>
              <a:spcPct val="0"/>
            </a:spcBef>
            <a:spcAft>
              <a:spcPct val="35000"/>
            </a:spcAft>
            <a:buNone/>
          </a:pPr>
          <a:endParaRPr lang="en-GB" sz="1200" kern="1200" dirty="0">
            <a:solidFill>
              <a:schemeClr val="bg1">
                <a:lumMod val="85000"/>
              </a:schemeClr>
            </a:solidFill>
          </a:endParaRPr>
        </a:p>
        <a:p>
          <a:pPr marL="0" lvl="0" indent="0" algn="l" defTabSz="533400">
            <a:lnSpc>
              <a:spcPct val="90000"/>
            </a:lnSpc>
            <a:spcBef>
              <a:spcPct val="0"/>
            </a:spcBef>
            <a:spcAft>
              <a:spcPct val="35000"/>
            </a:spcAft>
            <a:buNone/>
          </a:pPr>
          <a:r>
            <a:rPr lang="en-US" sz="1200" kern="1200" dirty="0"/>
            <a:t>Reduced strain on heart muscle</a:t>
          </a:r>
        </a:p>
        <a:p>
          <a:pPr marL="0" lvl="0" indent="0" algn="l" defTabSz="533400">
            <a:lnSpc>
              <a:spcPct val="90000"/>
            </a:lnSpc>
            <a:spcBef>
              <a:spcPct val="0"/>
            </a:spcBef>
            <a:spcAft>
              <a:spcPct val="35000"/>
            </a:spcAft>
            <a:buNone/>
          </a:pPr>
          <a:endParaRPr lang="en-US" sz="1200" kern="1200" dirty="0">
            <a:solidFill>
              <a:schemeClr val="bg1">
                <a:lumMod val="85000"/>
              </a:schemeClr>
            </a:solidFill>
          </a:endParaRPr>
        </a:p>
        <a:p>
          <a:pPr marL="0" lvl="0" indent="0" algn="l" defTabSz="533400">
            <a:lnSpc>
              <a:spcPct val="90000"/>
            </a:lnSpc>
            <a:spcBef>
              <a:spcPct val="0"/>
            </a:spcBef>
            <a:spcAft>
              <a:spcPct val="35000"/>
            </a:spcAft>
            <a:buNone/>
          </a:pPr>
          <a:r>
            <a:rPr lang="en-US" sz="1200" kern="1200" dirty="0"/>
            <a:t>Improvement in hemodynamic parameters that effect the organs</a:t>
          </a:r>
        </a:p>
        <a:p>
          <a:pPr marL="0" lvl="0" indent="0" algn="l" defTabSz="533400">
            <a:lnSpc>
              <a:spcPct val="90000"/>
            </a:lnSpc>
            <a:spcBef>
              <a:spcPct val="0"/>
            </a:spcBef>
            <a:spcAft>
              <a:spcPct val="35000"/>
            </a:spcAft>
            <a:buNone/>
          </a:pPr>
          <a:endParaRPr lang="en-US" sz="1200" kern="1200" dirty="0">
            <a:solidFill>
              <a:schemeClr val="bg1">
                <a:lumMod val="85000"/>
              </a:schemeClr>
            </a:solidFill>
          </a:endParaRPr>
        </a:p>
        <a:p>
          <a:pPr marL="0" lvl="0" indent="0" algn="l" defTabSz="533400">
            <a:lnSpc>
              <a:spcPct val="90000"/>
            </a:lnSpc>
            <a:spcBef>
              <a:spcPct val="0"/>
            </a:spcBef>
            <a:spcAft>
              <a:spcPct val="35000"/>
            </a:spcAft>
            <a:buNone/>
          </a:pPr>
          <a:r>
            <a:rPr lang="en-US" sz="1200" kern="1200" dirty="0"/>
            <a:t>Unloading of the LV reducing afterload aortic pressure</a:t>
          </a:r>
        </a:p>
        <a:p>
          <a:pPr marL="0" lvl="0" indent="0" algn="l" defTabSz="533400">
            <a:lnSpc>
              <a:spcPct val="90000"/>
            </a:lnSpc>
            <a:spcBef>
              <a:spcPct val="0"/>
            </a:spcBef>
            <a:spcAft>
              <a:spcPct val="35000"/>
            </a:spcAft>
            <a:buNone/>
          </a:pPr>
          <a:endParaRPr lang="en-US" sz="1200" kern="1200" dirty="0">
            <a:solidFill>
              <a:schemeClr val="bg1">
                <a:lumMod val="85000"/>
              </a:schemeClr>
            </a:solidFill>
          </a:endParaRPr>
        </a:p>
        <a:p>
          <a:pPr marL="0" lvl="0" indent="0" algn="l" defTabSz="533400">
            <a:lnSpc>
              <a:spcPct val="90000"/>
            </a:lnSpc>
            <a:spcBef>
              <a:spcPct val="0"/>
            </a:spcBef>
            <a:spcAft>
              <a:spcPct val="35000"/>
            </a:spcAft>
            <a:buNone/>
          </a:pPr>
          <a:r>
            <a:rPr lang="en-US" sz="1200" kern="1200" dirty="0"/>
            <a:t>Improves cardiac output </a:t>
          </a:r>
        </a:p>
        <a:p>
          <a:pPr marL="0" lvl="0" indent="0" algn="l" defTabSz="533400">
            <a:lnSpc>
              <a:spcPct val="90000"/>
            </a:lnSpc>
            <a:spcBef>
              <a:spcPct val="0"/>
            </a:spcBef>
            <a:spcAft>
              <a:spcPct val="35000"/>
            </a:spcAft>
            <a:buNone/>
          </a:pPr>
          <a:endParaRPr lang="en-US" sz="1200" kern="1200" dirty="0">
            <a:solidFill>
              <a:schemeClr val="bg1">
                <a:lumMod val="85000"/>
              </a:schemeClr>
            </a:solidFill>
          </a:endParaRPr>
        </a:p>
        <a:p>
          <a:pPr marL="0" lvl="0" indent="0" algn="l" defTabSz="533400">
            <a:lnSpc>
              <a:spcPct val="90000"/>
            </a:lnSpc>
            <a:spcBef>
              <a:spcPct val="0"/>
            </a:spcBef>
            <a:spcAft>
              <a:spcPct val="35000"/>
            </a:spcAft>
            <a:buNone/>
          </a:pPr>
          <a:r>
            <a:rPr lang="en-US" sz="1200" kern="1200" dirty="0"/>
            <a:t>Cost effective </a:t>
          </a:r>
          <a:endParaRPr lang="en-GB" sz="1200" kern="1200" dirty="0"/>
        </a:p>
      </dsp:txBody>
      <dsp:txXfrm>
        <a:off x="3546799" y="1215987"/>
        <a:ext cx="2139164" cy="3445634"/>
      </dsp:txXfrm>
    </dsp:sp>
    <dsp:sp modelId="{95E806C7-D179-4775-8BB8-B03A8A90DD18}">
      <dsp:nvSpPr>
        <dsp:cNvPr id="0" name=""/>
        <dsp:cNvSpPr/>
      </dsp:nvSpPr>
      <dsp:spPr>
        <a:xfrm>
          <a:off x="5944386" y="1215987"/>
          <a:ext cx="2871362" cy="3445634"/>
        </a:xfrm>
        <a:prstGeom prst="roundRect">
          <a:avLst>
            <a:gd name="adj" fmla="val 5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113157" rIns="146685" bIns="0" numCol="1" spcCol="1270" anchor="t" anchorCtr="0">
          <a:noAutofit/>
        </a:bodyPr>
        <a:lstStyle/>
        <a:p>
          <a:pPr marL="0" lvl="0" indent="0" algn="r" defTabSz="1466850">
            <a:lnSpc>
              <a:spcPct val="90000"/>
            </a:lnSpc>
            <a:spcBef>
              <a:spcPct val="0"/>
            </a:spcBef>
            <a:spcAft>
              <a:spcPct val="35000"/>
            </a:spcAft>
            <a:buNone/>
          </a:pPr>
          <a:r>
            <a:rPr lang="en-US" sz="3300" kern="1200" dirty="0"/>
            <a:t>ADVANTAGES</a:t>
          </a:r>
          <a:endParaRPr lang="en-GB" sz="3300" kern="1200" dirty="0"/>
        </a:p>
      </dsp:txBody>
      <dsp:txXfrm rot="16200000">
        <a:off x="4818812" y="2341561"/>
        <a:ext cx="2825420" cy="574272"/>
      </dsp:txXfrm>
    </dsp:sp>
    <dsp:sp modelId="{60CFBA26-A7AA-4058-871F-4AC2943A89DF}">
      <dsp:nvSpPr>
        <dsp:cNvPr id="0" name=""/>
        <dsp:cNvSpPr/>
      </dsp:nvSpPr>
      <dsp:spPr>
        <a:xfrm rot="5400000">
          <a:off x="5705620" y="3953731"/>
          <a:ext cx="506245" cy="430704"/>
        </a:xfrm>
        <a:prstGeom prst="flowChartExtract">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40172BAC-E33C-4738-B309-8C646087227A}">
      <dsp:nvSpPr>
        <dsp:cNvPr id="0" name=""/>
        <dsp:cNvSpPr/>
      </dsp:nvSpPr>
      <dsp:spPr>
        <a:xfrm>
          <a:off x="6518659" y="1215987"/>
          <a:ext cx="2139164" cy="3445634"/>
        </a:xfrm>
        <a:prstGeom prst="rect">
          <a:avLst/>
        </a:prstGeom>
        <a:noFill/>
        <a:ln>
          <a:noFill/>
        </a:ln>
        <a:effectLst/>
        <a:scene3d>
          <a:camera prst="orthographicFront"/>
          <a:lightRig rig="flat" dir="t"/>
        </a:scene3d>
        <a:sp3d/>
      </dsp:spPr>
      <dsp:style>
        <a:lnRef idx="0">
          <a:scrgbClr r="0" g="0" b="0"/>
        </a:lnRef>
        <a:fillRef idx="3">
          <a:scrgbClr r="0" g="0" b="0"/>
        </a:fillRef>
        <a:effectRef idx="2">
          <a:scrgbClr r="0" g="0" b="0"/>
        </a:effectRef>
        <a:fontRef idx="minor">
          <a:schemeClr val="lt1"/>
        </a:fontRef>
      </dsp:style>
      <dsp:txBody>
        <a:bodyPr spcFirstLastPara="0" vert="horz" wrap="square" lIns="0" tIns="44577" rIns="0" bIns="0" numCol="1" spcCol="1270" anchor="t" anchorCtr="0">
          <a:noAutofit/>
        </a:bodyPr>
        <a:lstStyle/>
        <a:p>
          <a:pPr marL="0" lvl="0" indent="0" algn="l" defTabSz="577850">
            <a:lnSpc>
              <a:spcPct val="90000"/>
            </a:lnSpc>
            <a:spcBef>
              <a:spcPct val="0"/>
            </a:spcBef>
            <a:spcAft>
              <a:spcPct val="35000"/>
            </a:spcAft>
            <a:buNone/>
          </a:pPr>
          <a:r>
            <a:rPr lang="en-US" sz="1300" kern="1200" dirty="0"/>
            <a:t>Swift percutaneous approach, also in emergency situations</a:t>
          </a:r>
          <a:endParaRPr lang="en-GB" sz="1300" kern="1200" dirty="0"/>
        </a:p>
        <a:p>
          <a:pPr marL="0" lvl="0" indent="0" algn="l" defTabSz="577850">
            <a:lnSpc>
              <a:spcPct val="90000"/>
            </a:lnSpc>
            <a:spcBef>
              <a:spcPct val="0"/>
            </a:spcBef>
            <a:spcAft>
              <a:spcPct val="35000"/>
            </a:spcAft>
            <a:buNone/>
          </a:pPr>
          <a:endParaRPr lang="en-GB" sz="1300" kern="1200" dirty="0">
            <a:solidFill>
              <a:schemeClr val="bg1">
                <a:lumMod val="85000"/>
              </a:schemeClr>
            </a:solidFill>
          </a:endParaRPr>
        </a:p>
        <a:p>
          <a:pPr marL="0" lvl="0" indent="0" algn="l" defTabSz="577850">
            <a:lnSpc>
              <a:spcPct val="90000"/>
            </a:lnSpc>
            <a:spcBef>
              <a:spcPct val="0"/>
            </a:spcBef>
            <a:spcAft>
              <a:spcPct val="35000"/>
            </a:spcAft>
            <a:buNone/>
          </a:pPr>
          <a:r>
            <a:rPr lang="en-US" sz="1300" kern="1200" dirty="0"/>
            <a:t>Reduce ventricular volume and pressure</a:t>
          </a:r>
        </a:p>
        <a:p>
          <a:pPr marL="0" lvl="0" indent="0" algn="l" defTabSz="577850">
            <a:lnSpc>
              <a:spcPct val="90000"/>
            </a:lnSpc>
            <a:spcBef>
              <a:spcPct val="0"/>
            </a:spcBef>
            <a:spcAft>
              <a:spcPct val="35000"/>
            </a:spcAft>
            <a:buNone/>
          </a:pPr>
          <a:endParaRPr lang="en-US" sz="1300" kern="1200" dirty="0">
            <a:solidFill>
              <a:schemeClr val="bg1">
                <a:lumMod val="85000"/>
              </a:schemeClr>
            </a:solidFill>
          </a:endParaRPr>
        </a:p>
        <a:p>
          <a:pPr marL="0" lvl="0" indent="0" algn="l" defTabSz="577850">
            <a:lnSpc>
              <a:spcPct val="90000"/>
            </a:lnSpc>
            <a:spcBef>
              <a:spcPct val="0"/>
            </a:spcBef>
            <a:spcAft>
              <a:spcPct val="35000"/>
            </a:spcAft>
            <a:buNone/>
          </a:pPr>
          <a:r>
            <a:rPr lang="en-US" sz="1300" kern="1200"/>
            <a:t>Non-significant hemolysis, fHb&lt;10 mmol/L</a:t>
          </a:r>
          <a:endParaRPr lang="en-US" sz="1300" kern="1200" dirty="0"/>
        </a:p>
        <a:p>
          <a:pPr marL="0" lvl="0" indent="0" algn="l" defTabSz="577850">
            <a:lnSpc>
              <a:spcPct val="90000"/>
            </a:lnSpc>
            <a:spcBef>
              <a:spcPct val="0"/>
            </a:spcBef>
            <a:spcAft>
              <a:spcPct val="35000"/>
            </a:spcAft>
            <a:buNone/>
          </a:pPr>
          <a:endParaRPr lang="en-US" sz="1300" kern="1200" dirty="0">
            <a:solidFill>
              <a:schemeClr val="bg1">
                <a:lumMod val="85000"/>
              </a:schemeClr>
            </a:solidFill>
          </a:endParaRPr>
        </a:p>
        <a:p>
          <a:pPr marL="0" lvl="0" indent="0" algn="l" defTabSz="577850">
            <a:lnSpc>
              <a:spcPct val="90000"/>
            </a:lnSpc>
            <a:spcBef>
              <a:spcPct val="0"/>
            </a:spcBef>
            <a:spcAft>
              <a:spcPct val="35000"/>
            </a:spcAft>
            <a:buNone/>
          </a:pPr>
          <a:r>
            <a:rPr lang="en-US" sz="1300" kern="1200"/>
            <a:t>Standard transfemoral, percutaneous approach that follows routine procedure</a:t>
          </a:r>
          <a:endParaRPr lang="en-US" sz="1300" kern="1200" dirty="0"/>
        </a:p>
        <a:p>
          <a:pPr marL="0" lvl="0" indent="0" algn="l" defTabSz="577850">
            <a:lnSpc>
              <a:spcPct val="90000"/>
            </a:lnSpc>
            <a:spcBef>
              <a:spcPct val="0"/>
            </a:spcBef>
            <a:spcAft>
              <a:spcPct val="35000"/>
            </a:spcAft>
            <a:buNone/>
          </a:pPr>
          <a:endParaRPr lang="en-US" sz="1300" kern="1200" dirty="0">
            <a:solidFill>
              <a:schemeClr val="bg1">
                <a:lumMod val="85000"/>
              </a:schemeClr>
            </a:solidFill>
          </a:endParaRPr>
        </a:p>
        <a:p>
          <a:pPr marL="0" lvl="0" indent="0" algn="l" defTabSz="577850">
            <a:lnSpc>
              <a:spcPct val="90000"/>
            </a:lnSpc>
            <a:spcBef>
              <a:spcPct val="0"/>
            </a:spcBef>
            <a:spcAft>
              <a:spcPct val="35000"/>
            </a:spcAft>
            <a:buNone/>
          </a:pPr>
          <a:r>
            <a:rPr lang="en-US" sz="1300" kern="1200" dirty="0"/>
            <a:t>Improves coronary artery and end-organ perfusion</a:t>
          </a:r>
        </a:p>
      </dsp:txBody>
      <dsp:txXfrm>
        <a:off x="6518659" y="1215987"/>
        <a:ext cx="2139164" cy="344563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F4A5B9-F961-4627-885A-2ADD19257A59}">
      <dsp:nvSpPr>
        <dsp:cNvPr id="0" name=""/>
        <dsp:cNvSpPr/>
      </dsp:nvSpPr>
      <dsp:spPr>
        <a:xfrm>
          <a:off x="1616256" y="3732521"/>
          <a:ext cx="1903944" cy="1634317"/>
        </a:xfrm>
        <a:prstGeom prst="hexagon">
          <a:avLst>
            <a:gd name="adj" fmla="val 25000"/>
            <a:gd name="vf" fmla="val 115470"/>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solid"/>
          <a:miter lim="800000"/>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0" tIns="19050" rIns="0" bIns="19050" numCol="1" spcCol="1270" anchor="ctr" anchorCtr="0">
          <a:noAutofit/>
        </a:bodyPr>
        <a:lstStyle/>
        <a:p>
          <a:pPr marL="0" lvl="0" indent="0" algn="ctr" defTabSz="666750">
            <a:lnSpc>
              <a:spcPct val="90000"/>
            </a:lnSpc>
            <a:spcBef>
              <a:spcPct val="0"/>
            </a:spcBef>
            <a:spcAft>
              <a:spcPct val="35000"/>
            </a:spcAft>
            <a:buNone/>
          </a:pPr>
          <a:r>
            <a:rPr lang="en-US" sz="1500" kern="1200" dirty="0"/>
            <a:t>Can be used to unload LV in combination with VA ECMO</a:t>
          </a:r>
          <a:endParaRPr lang="en-GB" sz="1500" kern="1200" dirty="0"/>
        </a:p>
      </dsp:txBody>
      <dsp:txXfrm>
        <a:off x="1911111" y="3985620"/>
        <a:ext cx="1314234" cy="1128119"/>
      </dsp:txXfrm>
    </dsp:sp>
    <dsp:sp modelId="{7FC23F59-2193-4623-9FEF-8BA95D5EA9EA}">
      <dsp:nvSpPr>
        <dsp:cNvPr id="0" name=""/>
        <dsp:cNvSpPr/>
      </dsp:nvSpPr>
      <dsp:spPr>
        <a:xfrm>
          <a:off x="1675806" y="4454711"/>
          <a:ext cx="222266" cy="191663"/>
        </a:xfrm>
        <a:prstGeom prst="hexagon">
          <a:avLst>
            <a:gd name="adj" fmla="val 25000"/>
            <a:gd name="vf" fmla="val 115470"/>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a:sp3d extrusionH="12700" prstMaterial="flat">
          <a:bevelT w="50800" h="50800"/>
        </a:sp3d>
      </dsp:spPr>
      <dsp:style>
        <a:lnRef idx="1">
          <a:scrgbClr r="0" g="0" b="0"/>
        </a:lnRef>
        <a:fillRef idx="1">
          <a:scrgbClr r="0" g="0" b="0"/>
        </a:fillRef>
        <a:effectRef idx="2">
          <a:scrgbClr r="0" g="0" b="0"/>
        </a:effectRef>
        <a:fontRef idx="minor"/>
      </dsp:style>
    </dsp:sp>
    <dsp:sp modelId="{DE6E2701-8DAA-47D1-B704-5B4430882DD7}">
      <dsp:nvSpPr>
        <dsp:cNvPr id="0" name=""/>
        <dsp:cNvSpPr/>
      </dsp:nvSpPr>
      <dsp:spPr>
        <a:xfrm>
          <a:off x="0" y="2844136"/>
          <a:ext cx="1903944" cy="1634317"/>
        </a:xfrm>
        <a:prstGeom prst="hexagon">
          <a:avLst>
            <a:gd name="adj" fmla="val 25000"/>
            <a:gd name="vf" fmla="val 115470"/>
          </a:avLst>
        </a:prstGeom>
        <a:blipFill rotWithShape="1">
          <a:blip xmlns:r="http://schemas.openxmlformats.org/officeDocument/2006/relationships" r:embed="rId1" cstate="print"/>
          <a:srcRect/>
          <a:stretch>
            <a:fillRect t="-8000" b="-8000"/>
          </a:stretch>
        </a:blipFill>
        <a:ln w="6350" cap="flat" cmpd="sng" algn="ctr">
          <a:solidFill>
            <a:schemeClr val="accent1">
              <a:hueOff val="0"/>
              <a:satOff val="0"/>
              <a:lumOff val="0"/>
              <a:alphaOff val="0"/>
            </a:schemeClr>
          </a:solidFill>
          <a:prstDash val="solid"/>
          <a:miter lim="800000"/>
        </a:ln>
        <a:effectLst/>
        <a:sp3d z="-60000" extrusionH="63500" prstMaterial="matte"/>
      </dsp:spPr>
      <dsp:style>
        <a:lnRef idx="1">
          <a:scrgbClr r="0" g="0" b="0"/>
        </a:lnRef>
        <a:fillRef idx="1">
          <a:scrgbClr r="0" g="0" b="0"/>
        </a:fillRef>
        <a:effectRef idx="0">
          <a:scrgbClr r="0" g="0" b="0"/>
        </a:effectRef>
        <a:fontRef idx="minor"/>
      </dsp:style>
    </dsp:sp>
    <dsp:sp modelId="{C03D81B9-5C5C-46BC-9E54-8ABF26B86968}">
      <dsp:nvSpPr>
        <dsp:cNvPr id="0" name=""/>
        <dsp:cNvSpPr/>
      </dsp:nvSpPr>
      <dsp:spPr>
        <a:xfrm>
          <a:off x="1289146" y="4251825"/>
          <a:ext cx="222266" cy="191663"/>
        </a:xfrm>
        <a:prstGeom prst="hexagon">
          <a:avLst>
            <a:gd name="adj" fmla="val 25000"/>
            <a:gd name="vf" fmla="val 115470"/>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a:sp3d extrusionH="12700" prstMaterial="flat">
          <a:bevelT w="50800" h="50800"/>
        </a:sp3d>
      </dsp:spPr>
      <dsp:style>
        <a:lnRef idx="1">
          <a:scrgbClr r="0" g="0" b="0"/>
        </a:lnRef>
        <a:fillRef idx="1">
          <a:scrgbClr r="0" g="0" b="0"/>
        </a:fillRef>
        <a:effectRef idx="2">
          <a:scrgbClr r="0" g="0" b="0"/>
        </a:effectRef>
        <a:fontRef idx="minor"/>
      </dsp:style>
    </dsp:sp>
    <dsp:sp modelId="{AB9FBCA8-D03A-404E-8A57-7AC3BE9C04AF}">
      <dsp:nvSpPr>
        <dsp:cNvPr id="0" name=""/>
        <dsp:cNvSpPr/>
      </dsp:nvSpPr>
      <dsp:spPr>
        <a:xfrm>
          <a:off x="3230834" y="2831618"/>
          <a:ext cx="1903944" cy="1634317"/>
        </a:xfrm>
        <a:prstGeom prst="hexagon">
          <a:avLst>
            <a:gd name="adj" fmla="val 25000"/>
            <a:gd name="vf" fmla="val 115470"/>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solid"/>
          <a:miter lim="800000"/>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0" tIns="19050" rIns="0" bIns="19050" numCol="1" spcCol="1270" anchor="ctr" anchorCtr="0">
          <a:noAutofit/>
        </a:bodyPr>
        <a:lstStyle/>
        <a:p>
          <a:pPr marL="0" lvl="0" indent="0" algn="ctr" defTabSz="666750">
            <a:lnSpc>
              <a:spcPct val="90000"/>
            </a:lnSpc>
            <a:spcBef>
              <a:spcPct val="0"/>
            </a:spcBef>
            <a:spcAft>
              <a:spcPct val="35000"/>
            </a:spcAft>
            <a:buNone/>
          </a:pPr>
          <a:r>
            <a:rPr lang="en-US" sz="1500" kern="1200" dirty="0"/>
            <a:t>Reduced complications during and post PCI </a:t>
          </a:r>
          <a:endParaRPr lang="en-GB" sz="1500" kern="1200" dirty="0"/>
        </a:p>
      </dsp:txBody>
      <dsp:txXfrm>
        <a:off x="3525689" y="3084717"/>
        <a:ext cx="1314234" cy="1128119"/>
      </dsp:txXfrm>
    </dsp:sp>
    <dsp:sp modelId="{A0484D40-5A73-4663-AD66-06700F38F810}">
      <dsp:nvSpPr>
        <dsp:cNvPr id="0" name=""/>
        <dsp:cNvSpPr/>
      </dsp:nvSpPr>
      <dsp:spPr>
        <a:xfrm>
          <a:off x="4535079" y="4237579"/>
          <a:ext cx="222266" cy="191663"/>
        </a:xfrm>
        <a:prstGeom prst="hexagon">
          <a:avLst>
            <a:gd name="adj" fmla="val 25000"/>
            <a:gd name="vf" fmla="val 115470"/>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a:sp3d extrusionH="12700" prstMaterial="flat">
          <a:bevelT w="50800" h="50800"/>
        </a:sp3d>
      </dsp:spPr>
      <dsp:style>
        <a:lnRef idx="1">
          <a:scrgbClr r="0" g="0" b="0"/>
        </a:lnRef>
        <a:fillRef idx="1">
          <a:scrgbClr r="0" g="0" b="0"/>
        </a:fillRef>
        <a:effectRef idx="2">
          <a:scrgbClr r="0" g="0" b="0"/>
        </a:effectRef>
        <a:fontRef idx="minor"/>
      </dsp:style>
    </dsp:sp>
    <dsp:sp modelId="{C42DD4EC-0A5B-438B-BC28-237CA1D0C197}">
      <dsp:nvSpPr>
        <dsp:cNvPr id="0" name=""/>
        <dsp:cNvSpPr/>
      </dsp:nvSpPr>
      <dsp:spPr>
        <a:xfrm>
          <a:off x="4853801" y="3729931"/>
          <a:ext cx="1903944" cy="1634317"/>
        </a:xfrm>
        <a:prstGeom prst="hexagon">
          <a:avLst>
            <a:gd name="adj" fmla="val 25000"/>
            <a:gd name="vf" fmla="val 115470"/>
          </a:avLst>
        </a:prstGeom>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l="-30000" r="-30000"/>
          </a:stretch>
        </a:blipFill>
        <a:ln w="6350" cap="flat" cmpd="sng" algn="ctr">
          <a:solidFill>
            <a:schemeClr val="accent1">
              <a:hueOff val="0"/>
              <a:satOff val="0"/>
              <a:lumOff val="0"/>
              <a:alphaOff val="0"/>
            </a:schemeClr>
          </a:solidFill>
          <a:prstDash val="solid"/>
          <a:miter lim="800000"/>
        </a:ln>
        <a:effectLst/>
        <a:sp3d z="-60000" extrusionH="63500" prstMaterial="matte"/>
      </dsp:spPr>
      <dsp:style>
        <a:lnRef idx="1">
          <a:scrgbClr r="0" g="0" b="0"/>
        </a:lnRef>
        <a:fillRef idx="1">
          <a:scrgbClr r="0" g="0" b="0"/>
        </a:fillRef>
        <a:effectRef idx="0">
          <a:scrgbClr r="0" g="0" b="0"/>
        </a:effectRef>
        <a:fontRef idx="minor"/>
      </dsp:style>
    </dsp:sp>
    <dsp:sp modelId="{A2BD5082-702E-41F3-AAE9-67ADF0DB909F}">
      <dsp:nvSpPr>
        <dsp:cNvPr id="0" name=""/>
        <dsp:cNvSpPr/>
      </dsp:nvSpPr>
      <dsp:spPr>
        <a:xfrm>
          <a:off x="4897415" y="4462050"/>
          <a:ext cx="222266" cy="191663"/>
        </a:xfrm>
        <a:prstGeom prst="hexagon">
          <a:avLst>
            <a:gd name="adj" fmla="val 25000"/>
            <a:gd name="vf" fmla="val 115470"/>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a:sp3d extrusionH="12700" prstMaterial="flat">
          <a:bevelT w="50800" h="50800"/>
        </a:sp3d>
      </dsp:spPr>
      <dsp:style>
        <a:lnRef idx="1">
          <a:scrgbClr r="0" g="0" b="0"/>
        </a:lnRef>
        <a:fillRef idx="1">
          <a:scrgbClr r="0" g="0" b="0"/>
        </a:fillRef>
        <a:effectRef idx="2">
          <a:scrgbClr r="0" g="0" b="0"/>
        </a:effectRef>
        <a:fontRef idx="minor"/>
      </dsp:style>
    </dsp:sp>
    <dsp:sp modelId="{696A2544-A891-4392-8759-1D24B51AC300}">
      <dsp:nvSpPr>
        <dsp:cNvPr id="0" name=""/>
        <dsp:cNvSpPr/>
      </dsp:nvSpPr>
      <dsp:spPr>
        <a:xfrm>
          <a:off x="1616256" y="1951003"/>
          <a:ext cx="1903944" cy="1634317"/>
        </a:xfrm>
        <a:prstGeom prst="hexagon">
          <a:avLst>
            <a:gd name="adj" fmla="val 25000"/>
            <a:gd name="vf" fmla="val 115470"/>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solid"/>
          <a:miter lim="800000"/>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0" tIns="19050" rIns="0" bIns="19050" numCol="1" spcCol="1270" anchor="ctr" anchorCtr="0">
          <a:noAutofit/>
        </a:bodyPr>
        <a:lstStyle/>
        <a:p>
          <a:pPr marL="0" lvl="0" indent="0" algn="ctr" defTabSz="666750">
            <a:lnSpc>
              <a:spcPct val="90000"/>
            </a:lnSpc>
            <a:spcBef>
              <a:spcPct val="0"/>
            </a:spcBef>
            <a:spcAft>
              <a:spcPct val="35000"/>
            </a:spcAft>
            <a:buNone/>
          </a:pPr>
          <a:r>
            <a:rPr lang="en-US" sz="1500" kern="1200" dirty="0"/>
            <a:t>Maintains hemodynamic stability during complex PCI procedures</a:t>
          </a:r>
          <a:endParaRPr lang="en-GB" sz="1500" kern="1200" dirty="0"/>
        </a:p>
      </dsp:txBody>
      <dsp:txXfrm>
        <a:off x="1911111" y="2204102"/>
        <a:ext cx="1314234" cy="1128119"/>
      </dsp:txXfrm>
    </dsp:sp>
    <dsp:sp modelId="{916D28FA-7624-4BF0-90FD-663AFCB33D2F}">
      <dsp:nvSpPr>
        <dsp:cNvPr id="0" name=""/>
        <dsp:cNvSpPr/>
      </dsp:nvSpPr>
      <dsp:spPr>
        <a:xfrm>
          <a:off x="2912112" y="1984674"/>
          <a:ext cx="222266" cy="191663"/>
        </a:xfrm>
        <a:prstGeom prst="hexagon">
          <a:avLst>
            <a:gd name="adj" fmla="val 25000"/>
            <a:gd name="vf" fmla="val 115470"/>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a:sp3d extrusionH="12700" prstMaterial="flat">
          <a:bevelT w="50800" h="50800"/>
        </a:sp3d>
      </dsp:spPr>
      <dsp:style>
        <a:lnRef idx="1">
          <a:scrgbClr r="0" g="0" b="0"/>
        </a:lnRef>
        <a:fillRef idx="1">
          <a:scrgbClr r="0" g="0" b="0"/>
        </a:fillRef>
        <a:effectRef idx="2">
          <a:scrgbClr r="0" g="0" b="0"/>
        </a:effectRef>
        <a:fontRef idx="minor"/>
      </dsp:style>
    </dsp:sp>
    <dsp:sp modelId="{4BBBD464-1C90-4645-A227-5C37434AAF23}">
      <dsp:nvSpPr>
        <dsp:cNvPr id="0" name=""/>
        <dsp:cNvSpPr/>
      </dsp:nvSpPr>
      <dsp:spPr>
        <a:xfrm>
          <a:off x="3230834" y="1050100"/>
          <a:ext cx="1903944" cy="1634317"/>
        </a:xfrm>
        <a:prstGeom prst="hexagon">
          <a:avLst>
            <a:gd name="adj" fmla="val 25000"/>
            <a:gd name="vf" fmla="val 115470"/>
          </a:avLst>
        </a:prstGeom>
        <a:blipFill rotWithShape="1">
          <a:blip xmlns:r="http://schemas.openxmlformats.org/officeDocument/2006/relationships" r:embed="rId3">
            <a:extLst>
              <a:ext uri="{28A0092B-C50C-407E-A947-70E740481C1C}">
                <a14:useLocalDpi xmlns:a14="http://schemas.microsoft.com/office/drawing/2010/main" val="0"/>
              </a:ext>
            </a:extLst>
          </a:blip>
          <a:srcRect/>
          <a:stretch>
            <a:fillRect l="-7000" r="-7000"/>
          </a:stretch>
        </a:blipFill>
        <a:ln w="6350" cap="flat" cmpd="sng" algn="ctr">
          <a:solidFill>
            <a:schemeClr val="accent1">
              <a:hueOff val="0"/>
              <a:satOff val="0"/>
              <a:lumOff val="0"/>
              <a:alphaOff val="0"/>
            </a:schemeClr>
          </a:solidFill>
          <a:prstDash val="solid"/>
          <a:miter lim="800000"/>
        </a:ln>
        <a:effectLst/>
        <a:sp3d z="-60000" extrusionH="63500" prstMaterial="matte"/>
      </dsp:spPr>
      <dsp:style>
        <a:lnRef idx="1">
          <a:scrgbClr r="0" g="0" b="0"/>
        </a:lnRef>
        <a:fillRef idx="1">
          <a:scrgbClr r="0" g="0" b="0"/>
        </a:fillRef>
        <a:effectRef idx="0">
          <a:scrgbClr r="0" g="0" b="0"/>
        </a:effectRef>
        <a:fontRef idx="minor"/>
      </dsp:style>
    </dsp:sp>
    <dsp:sp modelId="{83B68422-8469-495E-946A-F5309CEB6C66}">
      <dsp:nvSpPr>
        <dsp:cNvPr id="0" name=""/>
        <dsp:cNvSpPr/>
      </dsp:nvSpPr>
      <dsp:spPr>
        <a:xfrm>
          <a:off x="3274449" y="1774449"/>
          <a:ext cx="222266" cy="191663"/>
        </a:xfrm>
        <a:prstGeom prst="hexagon">
          <a:avLst>
            <a:gd name="adj" fmla="val 25000"/>
            <a:gd name="vf" fmla="val 115470"/>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a:sp3d extrusionH="12700" prstMaterial="flat">
          <a:bevelT w="50800" h="50800"/>
        </a:sp3d>
      </dsp:spPr>
      <dsp:style>
        <a:lnRef idx="1">
          <a:scrgbClr r="0" g="0" b="0"/>
        </a:lnRef>
        <a:fillRef idx="1">
          <a:scrgbClr r="0" g="0" b="0"/>
        </a:fillRef>
        <a:effectRef idx="2">
          <a:scrgbClr r="0" g="0" b="0"/>
        </a:effectRef>
        <a:fontRef idx="minor"/>
      </dsp:style>
    </dsp:sp>
    <dsp:sp modelId="{F1EA1F16-E18A-4A95-8785-5E78CCA8E8F7}">
      <dsp:nvSpPr>
        <dsp:cNvPr id="0" name=""/>
        <dsp:cNvSpPr/>
      </dsp:nvSpPr>
      <dsp:spPr>
        <a:xfrm>
          <a:off x="4853801" y="1948413"/>
          <a:ext cx="1903944" cy="1634317"/>
        </a:xfrm>
        <a:prstGeom prst="hexagon">
          <a:avLst>
            <a:gd name="adj" fmla="val 25000"/>
            <a:gd name="vf" fmla="val 115470"/>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solid"/>
          <a:miter lim="800000"/>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0" tIns="19050" rIns="0" bIns="19050" numCol="1" spcCol="1270" anchor="ctr" anchorCtr="0">
          <a:noAutofit/>
        </a:bodyPr>
        <a:lstStyle/>
        <a:p>
          <a:pPr marL="0" lvl="0" indent="0" algn="ctr" defTabSz="666750">
            <a:lnSpc>
              <a:spcPct val="90000"/>
            </a:lnSpc>
            <a:spcBef>
              <a:spcPct val="0"/>
            </a:spcBef>
            <a:spcAft>
              <a:spcPct val="35000"/>
            </a:spcAft>
            <a:buNone/>
          </a:pPr>
          <a:r>
            <a:rPr lang="en-US" sz="1500" kern="1200" dirty="0"/>
            <a:t>Provide hemodynamic stability during high risk VT ablation</a:t>
          </a:r>
          <a:endParaRPr lang="en-GB" sz="1500" kern="1200" dirty="0"/>
        </a:p>
      </dsp:txBody>
      <dsp:txXfrm>
        <a:off x="5148656" y="2201512"/>
        <a:ext cx="1314234" cy="1128119"/>
      </dsp:txXfrm>
    </dsp:sp>
    <dsp:sp modelId="{FB0A1C60-9B14-4611-B5CA-BD3A08C8B3D5}">
      <dsp:nvSpPr>
        <dsp:cNvPr id="0" name=""/>
        <dsp:cNvSpPr/>
      </dsp:nvSpPr>
      <dsp:spPr>
        <a:xfrm>
          <a:off x="6491025" y="2669740"/>
          <a:ext cx="222266" cy="191663"/>
        </a:xfrm>
        <a:prstGeom prst="hexagon">
          <a:avLst>
            <a:gd name="adj" fmla="val 25000"/>
            <a:gd name="vf" fmla="val 115470"/>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a:sp3d extrusionH="12700" prstMaterial="flat">
          <a:bevelT w="50800" h="50800"/>
        </a:sp3d>
      </dsp:spPr>
      <dsp:style>
        <a:lnRef idx="1">
          <a:scrgbClr r="0" g="0" b="0"/>
        </a:lnRef>
        <a:fillRef idx="1">
          <a:scrgbClr r="0" g="0" b="0"/>
        </a:fillRef>
        <a:effectRef idx="2">
          <a:scrgbClr r="0" g="0" b="0"/>
        </a:effectRef>
        <a:fontRef idx="minor"/>
      </dsp:style>
    </dsp:sp>
    <dsp:sp modelId="{DD6C03AF-D5A6-4B5F-8808-1275060EFE28}">
      <dsp:nvSpPr>
        <dsp:cNvPr id="0" name=""/>
        <dsp:cNvSpPr/>
      </dsp:nvSpPr>
      <dsp:spPr>
        <a:xfrm>
          <a:off x="6483477" y="2846726"/>
          <a:ext cx="1903944" cy="1634317"/>
        </a:xfrm>
        <a:prstGeom prst="hexagon">
          <a:avLst>
            <a:gd name="adj" fmla="val 25000"/>
            <a:gd name="vf" fmla="val 115470"/>
          </a:avLst>
        </a:prstGeom>
        <a:blipFill rotWithShape="1">
          <a:blip xmlns:r="http://schemas.openxmlformats.org/officeDocument/2006/relationships" r:embed="rId4"/>
          <a:srcRect/>
          <a:stretch>
            <a:fillRect l="-10000" r="-10000"/>
          </a:stretch>
        </a:blipFill>
        <a:ln w="6350" cap="flat" cmpd="sng" algn="ctr">
          <a:solidFill>
            <a:schemeClr val="accent1">
              <a:hueOff val="0"/>
              <a:satOff val="0"/>
              <a:lumOff val="0"/>
              <a:alphaOff val="0"/>
            </a:schemeClr>
          </a:solidFill>
          <a:prstDash val="solid"/>
          <a:miter lim="800000"/>
        </a:ln>
        <a:effectLst/>
        <a:sp3d z="-60000" extrusionH="63500" prstMaterial="matte"/>
      </dsp:spPr>
      <dsp:style>
        <a:lnRef idx="1">
          <a:scrgbClr r="0" g="0" b="0"/>
        </a:lnRef>
        <a:fillRef idx="1">
          <a:scrgbClr r="0" g="0" b="0"/>
        </a:fillRef>
        <a:effectRef idx="0">
          <a:scrgbClr r="0" g="0" b="0"/>
        </a:effectRef>
        <a:fontRef idx="minor"/>
      </dsp:style>
    </dsp:sp>
    <dsp:sp modelId="{73FD88FB-8863-4BAD-8BEF-96E090766EFA}">
      <dsp:nvSpPr>
        <dsp:cNvPr id="0" name=""/>
        <dsp:cNvSpPr/>
      </dsp:nvSpPr>
      <dsp:spPr>
        <a:xfrm>
          <a:off x="6867621" y="2875648"/>
          <a:ext cx="222266" cy="191663"/>
        </a:xfrm>
        <a:prstGeom prst="hexagon">
          <a:avLst>
            <a:gd name="adj" fmla="val 25000"/>
            <a:gd name="vf" fmla="val 115470"/>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a:sp3d extrusionH="12700" prstMaterial="flat">
          <a:bevelT w="50800" h="50800"/>
        </a:sp3d>
      </dsp:spPr>
      <dsp:style>
        <a:lnRef idx="1">
          <a:scrgbClr r="0" g="0" b="0"/>
        </a:lnRef>
        <a:fillRef idx="1">
          <a:scrgbClr r="0" g="0" b="0"/>
        </a:fillRef>
        <a:effectRef idx="2">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F86E35-ACD8-43C1-B479-FBC69E8D4FE8}">
      <dsp:nvSpPr>
        <dsp:cNvPr id="0" name=""/>
        <dsp:cNvSpPr/>
      </dsp:nvSpPr>
      <dsp:spPr>
        <a:xfrm>
          <a:off x="3793066" y="2438400"/>
          <a:ext cx="2980266" cy="2980266"/>
        </a:xfrm>
        <a:prstGeom prst="gear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BOTH PROVIDE SIMILAR SUPPORT TO A FAILING HEART</a:t>
          </a:r>
          <a:endParaRPr lang="en-GB" sz="1500" kern="1200" dirty="0"/>
        </a:p>
      </dsp:txBody>
      <dsp:txXfrm>
        <a:off x="4392232" y="3136513"/>
        <a:ext cx="1781934" cy="1531918"/>
      </dsp:txXfrm>
    </dsp:sp>
    <dsp:sp modelId="{04C27697-CD06-4B81-B610-8E0F616F8593}">
      <dsp:nvSpPr>
        <dsp:cNvPr id="0" name=""/>
        <dsp:cNvSpPr/>
      </dsp:nvSpPr>
      <dsp:spPr>
        <a:xfrm>
          <a:off x="856669" y="1845359"/>
          <a:ext cx="3364255" cy="3175772"/>
        </a:xfrm>
        <a:prstGeom prst="gear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Pulsatile systems work with the heart, giving output from the device and also the natural cardiac output therefore giving increased flow</a:t>
          </a:r>
          <a:endParaRPr lang="en-GB" sz="1500" kern="1200" dirty="0"/>
        </a:p>
      </dsp:txBody>
      <dsp:txXfrm>
        <a:off x="1683577" y="2649701"/>
        <a:ext cx="1710439" cy="1567088"/>
      </dsp:txXfrm>
    </dsp:sp>
    <dsp:sp modelId="{EBB80BE3-A2A0-4259-8B5A-F843BF9FC1D3}">
      <dsp:nvSpPr>
        <dsp:cNvPr id="0" name=""/>
        <dsp:cNvSpPr/>
      </dsp:nvSpPr>
      <dsp:spPr>
        <a:xfrm rot="20771629">
          <a:off x="3563649" y="517075"/>
          <a:ext cx="2123675" cy="2123675"/>
        </a:xfrm>
        <a:prstGeom prst="gear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Continuous flow replaces the output of the ventricle</a:t>
          </a:r>
          <a:endParaRPr lang="en-GB" sz="1500" kern="1200" dirty="0"/>
        </a:p>
      </dsp:txBody>
      <dsp:txXfrm rot="-20700000">
        <a:off x="4029433" y="982859"/>
        <a:ext cx="1192106" cy="1192106"/>
      </dsp:txXfrm>
    </dsp:sp>
    <dsp:sp modelId="{38EF85CA-EE2C-4757-A51D-2C5E8986DD16}">
      <dsp:nvSpPr>
        <dsp:cNvPr id="0" name=""/>
        <dsp:cNvSpPr/>
      </dsp:nvSpPr>
      <dsp:spPr>
        <a:xfrm>
          <a:off x="3577577" y="1980864"/>
          <a:ext cx="3814741" cy="3814741"/>
        </a:xfrm>
        <a:prstGeom prst="circularArrow">
          <a:avLst>
            <a:gd name="adj1" fmla="val 4688"/>
            <a:gd name="adj2" fmla="val 299029"/>
            <a:gd name="adj3" fmla="val 2539295"/>
            <a:gd name="adj4" fmla="val 15812321"/>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AC708AB-F446-4FAD-B6C5-608C2D95BA5C}">
      <dsp:nvSpPr>
        <dsp:cNvPr id="0" name=""/>
        <dsp:cNvSpPr/>
      </dsp:nvSpPr>
      <dsp:spPr>
        <a:xfrm>
          <a:off x="451112" y="1714361"/>
          <a:ext cx="2771648" cy="2771648"/>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20BB22A-414C-4B95-AFD8-28540AF4AA3A}">
      <dsp:nvSpPr>
        <dsp:cNvPr id="0" name=""/>
        <dsp:cNvSpPr/>
      </dsp:nvSpPr>
      <dsp:spPr>
        <a:xfrm>
          <a:off x="3131271" y="184805"/>
          <a:ext cx="2988394" cy="2988394"/>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E96612-024C-461C-A3B6-3332280C532F}" type="datetimeFigureOut">
              <a:rPr lang="en-NL" smtClean="0"/>
              <a:t>06/13/2023</a:t>
            </a:fld>
            <a:endParaRPr lang="en-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864BE3-B02D-45A0-9826-A7397481D265}" type="slidenum">
              <a:rPr lang="en-NL" smtClean="0"/>
              <a:t>‹nr.›</a:t>
            </a:fld>
            <a:endParaRPr lang="en-NL"/>
          </a:p>
        </p:txBody>
      </p:sp>
    </p:spTree>
    <p:extLst>
      <p:ext uri="{BB962C8B-B14F-4D97-AF65-F5344CB8AC3E}">
        <p14:creationId xmlns:p14="http://schemas.microsoft.com/office/powerpoint/2010/main" val="39570492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3E2032E-EE62-4B08-98DA-0ECCD5237B82}" type="slidenum">
              <a:rPr lang="en-US" smtClean="0"/>
              <a:t>11</a:t>
            </a:fld>
            <a:endParaRPr lang="en-US"/>
          </a:p>
        </p:txBody>
      </p:sp>
    </p:spTree>
    <p:extLst>
      <p:ext uri="{BB962C8B-B14F-4D97-AF65-F5344CB8AC3E}">
        <p14:creationId xmlns:p14="http://schemas.microsoft.com/office/powerpoint/2010/main" val="32665227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jdelijke aanduiding voor dia-afbeelding 1"/>
          <p:cNvSpPr>
            <a:spLocks noGrp="1" noRot="1" noChangeAspect="1" noTextEdit="1"/>
          </p:cNvSpPr>
          <p:nvPr>
            <p:ph type="sldImg"/>
          </p:nvPr>
        </p:nvSpPr>
        <p:spPr bwMode="auto">
          <a:noFill/>
          <a:ln>
            <a:solidFill>
              <a:srgbClr val="000000"/>
            </a:solidFill>
            <a:miter lim="800000"/>
            <a:headEnd/>
            <a:tailEnd/>
          </a:ln>
        </p:spPr>
      </p:sp>
      <p:sp>
        <p:nvSpPr>
          <p:cNvPr id="53251" name="Tijdelijke aanduiding voor notiti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nl-NL"/>
          </a:p>
        </p:txBody>
      </p:sp>
      <p:sp>
        <p:nvSpPr>
          <p:cNvPr id="53252" name="Tijdelijke aanduiding voor dianumm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AA6ABD8-9A1A-4195-B059-DF864BE33FE9}" type="slidenum">
              <a:rPr lang="nl-NL" smtClean="0"/>
              <a:pPr/>
              <a:t>31</a:t>
            </a:fld>
            <a:endParaRPr lang="nl-NL"/>
          </a:p>
        </p:txBody>
      </p:sp>
    </p:spTree>
    <p:extLst>
      <p:ext uri="{BB962C8B-B14F-4D97-AF65-F5344CB8AC3E}">
        <p14:creationId xmlns:p14="http://schemas.microsoft.com/office/powerpoint/2010/main" val="12713027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8.xml"/><Relationship Id="rId4" Type="http://schemas.openxmlformats.org/officeDocument/2006/relationships/image" Target="../media/image1.em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emf"/><Relationship Id="rId1" Type="http://schemas.openxmlformats.org/officeDocument/2006/relationships/slideMaster" Target="../slideMasters/slideMaster8.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BE32EE-3C88-D741-6986-4D718A29215E}"/>
              </a:ext>
            </a:extLst>
          </p:cNvPr>
          <p:cNvSpPr>
            <a:spLocks noGrp="1"/>
          </p:cNvSpPr>
          <p:nvPr>
            <p:ph type="title"/>
          </p:nvPr>
        </p:nvSpPr>
        <p:spPr/>
        <p:txBody>
          <a:bodyPr/>
          <a:lstStyle/>
          <a:p>
            <a:r>
              <a:rPr lang="nl-NL"/>
              <a:t>Klik om stijl te bewerken</a:t>
            </a:r>
          </a:p>
        </p:txBody>
      </p:sp>
      <p:sp>
        <p:nvSpPr>
          <p:cNvPr id="5" name="Tijdelijke aanduiding voor inhoud 4">
            <a:extLst>
              <a:ext uri="{FF2B5EF4-FFF2-40B4-BE49-F238E27FC236}">
                <a16:creationId xmlns:a16="http://schemas.microsoft.com/office/drawing/2014/main" id="{47D091A6-9778-7FCE-F231-346627290985}"/>
              </a:ext>
            </a:extLst>
          </p:cNvPr>
          <p:cNvSpPr>
            <a:spLocks noGrp="1"/>
          </p:cNvSpPr>
          <p:nvPr>
            <p:ph sz="quarter" idx="10"/>
          </p:nvPr>
        </p:nvSpPr>
        <p:spPr>
          <a:xfrm>
            <a:off x="720000" y="1800000"/>
            <a:ext cx="10515600" cy="3812400"/>
          </a:xfrm>
          <a:prstGeom prst="rect">
            <a:avLst/>
          </a:prstGeom>
        </p:spPr>
        <p:txBody>
          <a:bodyPr lIns="0" tIns="0" rIns="0" bIns="0"/>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2098929350"/>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BE32EE-3C88-D741-6986-4D718A29215E}"/>
              </a:ext>
            </a:extLst>
          </p:cNvPr>
          <p:cNvSpPr>
            <a:spLocks noGrp="1"/>
          </p:cNvSpPr>
          <p:nvPr>
            <p:ph type="title"/>
          </p:nvPr>
        </p:nvSpPr>
        <p:spPr/>
        <p:txBody>
          <a:bodyPr/>
          <a:lstStyle/>
          <a:p>
            <a:r>
              <a:rPr lang="nl-NL"/>
              <a:t>Klik om stijl te bewerken</a:t>
            </a:r>
          </a:p>
        </p:txBody>
      </p:sp>
      <p:sp>
        <p:nvSpPr>
          <p:cNvPr id="5" name="Tijdelijke aanduiding voor media 3">
            <a:extLst>
              <a:ext uri="{FF2B5EF4-FFF2-40B4-BE49-F238E27FC236}">
                <a16:creationId xmlns:a16="http://schemas.microsoft.com/office/drawing/2014/main" id="{A3C127DD-C4C3-710A-3301-7ED14FF9CD35}"/>
              </a:ext>
            </a:extLst>
          </p:cNvPr>
          <p:cNvSpPr>
            <a:spLocks noGrp="1"/>
          </p:cNvSpPr>
          <p:nvPr>
            <p:ph type="media" sz="quarter" idx="12"/>
          </p:nvPr>
        </p:nvSpPr>
        <p:spPr>
          <a:xfrm>
            <a:off x="720000" y="1800000"/>
            <a:ext cx="9307920" cy="4600800"/>
          </a:xfrm>
          <a:prstGeom prst="rect">
            <a:avLst/>
          </a:prstGeom>
        </p:spPr>
        <p:txBody>
          <a:bodyPr lIns="0" tIns="0" rIns="0" bIns="0"/>
          <a:lstStyle/>
          <a:p>
            <a:endParaRPr lang="nl-NL"/>
          </a:p>
        </p:txBody>
      </p:sp>
    </p:spTree>
    <p:extLst>
      <p:ext uri="{BB962C8B-B14F-4D97-AF65-F5344CB8AC3E}">
        <p14:creationId xmlns:p14="http://schemas.microsoft.com/office/powerpoint/2010/main" val="3335719215"/>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BE32EE-3C88-D741-6986-4D718A29215E}"/>
              </a:ext>
            </a:extLst>
          </p:cNvPr>
          <p:cNvSpPr>
            <a:spLocks noGrp="1"/>
          </p:cNvSpPr>
          <p:nvPr>
            <p:ph type="title"/>
          </p:nvPr>
        </p:nvSpPr>
        <p:spPr/>
        <p:txBody>
          <a:bodyPr/>
          <a:lstStyle/>
          <a:p>
            <a:r>
              <a:rPr lang="nl-NL"/>
              <a:t>Klik om stijl te bewerken</a:t>
            </a:r>
          </a:p>
        </p:txBody>
      </p:sp>
      <p:sp>
        <p:nvSpPr>
          <p:cNvPr id="5" name="Tijdelijke aanduiding voor inhoud 4">
            <a:extLst>
              <a:ext uri="{FF2B5EF4-FFF2-40B4-BE49-F238E27FC236}">
                <a16:creationId xmlns:a16="http://schemas.microsoft.com/office/drawing/2014/main" id="{47D091A6-9778-7FCE-F231-346627290985}"/>
              </a:ext>
            </a:extLst>
          </p:cNvPr>
          <p:cNvSpPr>
            <a:spLocks noGrp="1"/>
          </p:cNvSpPr>
          <p:nvPr>
            <p:ph sz="quarter" idx="10"/>
          </p:nvPr>
        </p:nvSpPr>
        <p:spPr>
          <a:xfrm>
            <a:off x="720000" y="1800000"/>
            <a:ext cx="10515600" cy="3812400"/>
          </a:xfrm>
          <a:prstGeom prst="rect">
            <a:avLst/>
          </a:prstGeom>
        </p:spPr>
        <p:txBody>
          <a:bodyPr lIns="0" tIns="0" rIns="0" bIns="0"/>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1903013771"/>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BE32EE-3C88-D741-6986-4D718A29215E}"/>
              </a:ext>
            </a:extLst>
          </p:cNvPr>
          <p:cNvSpPr>
            <a:spLocks noGrp="1"/>
          </p:cNvSpPr>
          <p:nvPr>
            <p:ph type="title"/>
          </p:nvPr>
        </p:nvSpPr>
        <p:spPr/>
        <p:txBody>
          <a:bodyPr/>
          <a:lstStyle/>
          <a:p>
            <a:r>
              <a:rPr lang="nl-NL"/>
              <a:t>Klik om stijl te bewerken</a:t>
            </a:r>
          </a:p>
        </p:txBody>
      </p:sp>
      <p:sp>
        <p:nvSpPr>
          <p:cNvPr id="7" name="Tijdelijke aanduiding voor tekst 2">
            <a:extLst>
              <a:ext uri="{FF2B5EF4-FFF2-40B4-BE49-F238E27FC236}">
                <a16:creationId xmlns:a16="http://schemas.microsoft.com/office/drawing/2014/main" id="{B8EB6DF3-E9CE-398F-B783-4C68D3D184D0}"/>
              </a:ext>
            </a:extLst>
          </p:cNvPr>
          <p:cNvSpPr>
            <a:spLocks noGrp="1"/>
          </p:cNvSpPr>
          <p:nvPr>
            <p:ph idx="1" hasCustomPrompt="1"/>
          </p:nvPr>
        </p:nvSpPr>
        <p:spPr>
          <a:xfrm>
            <a:off x="720000" y="2340000"/>
            <a:ext cx="10515600" cy="2991895"/>
          </a:xfrm>
          <a:prstGeom prst="rect">
            <a:avLst/>
          </a:prstGeom>
        </p:spPr>
        <p:txBody>
          <a:bodyPr vert="horz" lIns="0" tIns="0" rIns="0" bIns="0" rtlCol="0">
            <a:normAutofit/>
          </a:bodyPr>
          <a:lstStyle>
            <a:lvl1pPr marL="0" indent="0">
              <a:buNone/>
              <a:defRPr sz="1800">
                <a:latin typeface="Verdana" panose="020B0604030504040204" pitchFamily="34" charset="0"/>
                <a:ea typeface="Verdana" panose="020B0604030504040204" pitchFamily="34" charset="0"/>
                <a:cs typeface="Verdana" panose="020B060403050404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l-NL" dirty="0"/>
              <a:t>Klikken om de tekststijl van het model te bewerken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l-NL" dirty="0"/>
              <a:t>Klikken om de tekststijl van het model te bewerken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l-NL" dirty="0"/>
              <a:t>Klikken om de tekststijl van het model te bewerken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l-NL" dirty="0"/>
              <a:t>Klikken om de tekststijl van het model te bewerken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l-NL" dirty="0"/>
              <a:t>Klikken om de tekststijl van het model te bewerken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l-NL" dirty="0"/>
              <a:t>Klikken om de tekststijl van het model te bewerken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l-NL" dirty="0"/>
              <a:t>Klikken om de tekststijl van het model te bewerken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l-NL" dirty="0"/>
              <a:t>Klikken om de tekststijl van het model te bewerken</a:t>
            </a:r>
          </a:p>
        </p:txBody>
      </p:sp>
      <p:sp>
        <p:nvSpPr>
          <p:cNvPr id="9" name="Tijdelijke aanduiding voor tekst 8">
            <a:extLst>
              <a:ext uri="{FF2B5EF4-FFF2-40B4-BE49-F238E27FC236}">
                <a16:creationId xmlns:a16="http://schemas.microsoft.com/office/drawing/2014/main" id="{22DBE8FA-7EED-1B56-30B6-173ED7F5B543}"/>
              </a:ext>
            </a:extLst>
          </p:cNvPr>
          <p:cNvSpPr>
            <a:spLocks noGrp="1"/>
          </p:cNvSpPr>
          <p:nvPr>
            <p:ph type="body" sz="quarter" idx="10" hasCustomPrompt="1"/>
          </p:nvPr>
        </p:nvSpPr>
        <p:spPr>
          <a:xfrm>
            <a:off x="720725" y="1800000"/>
            <a:ext cx="10514875" cy="294640"/>
          </a:xfrm>
          <a:prstGeom prst="rect">
            <a:avLst/>
          </a:prstGeom>
        </p:spPr>
        <p:txBody>
          <a:bodyPr lIns="0" tIns="0" rIns="0" bIns="0"/>
          <a:lstStyle>
            <a:lvl1pPr>
              <a:defRPr sz="2200">
                <a:solidFill>
                  <a:srgbClr val="E31930"/>
                </a:solidFill>
              </a:defRPr>
            </a:lvl1pPr>
          </a:lstStyle>
          <a:p>
            <a:pPr lvl="0"/>
            <a:r>
              <a:rPr lang="nl-NL" dirty="0"/>
              <a:t>Hier komt een subtitel</a:t>
            </a:r>
          </a:p>
        </p:txBody>
      </p:sp>
    </p:spTree>
    <p:extLst>
      <p:ext uri="{BB962C8B-B14F-4D97-AF65-F5344CB8AC3E}">
        <p14:creationId xmlns:p14="http://schemas.microsoft.com/office/powerpoint/2010/main" val="1150320710"/>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BE32EE-3C88-D741-6986-4D718A29215E}"/>
              </a:ext>
            </a:extLst>
          </p:cNvPr>
          <p:cNvSpPr>
            <a:spLocks noGrp="1"/>
          </p:cNvSpPr>
          <p:nvPr>
            <p:ph type="title"/>
          </p:nvPr>
        </p:nvSpPr>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6BA3EF26-2C3B-EBC0-351F-FD29582456F9}"/>
              </a:ext>
            </a:extLst>
          </p:cNvPr>
          <p:cNvSpPr>
            <a:spLocks noGrp="1"/>
          </p:cNvSpPr>
          <p:nvPr>
            <p:ph idx="1" hasCustomPrompt="1"/>
          </p:nvPr>
        </p:nvSpPr>
        <p:spPr>
          <a:xfrm>
            <a:off x="720000" y="2340000"/>
            <a:ext cx="4349840" cy="294641"/>
          </a:xfrm>
          <a:prstGeom prst="rect">
            <a:avLst/>
          </a:prstGeom>
        </p:spPr>
        <p:txBody>
          <a:bodyPr vert="horz" lIns="0" tIns="0" rIns="0" bIns="0" rtlCol="0">
            <a:normAutofit/>
          </a:bodyPr>
          <a:lstStyle>
            <a:lvl1pPr marL="0" indent="0">
              <a:buNone/>
              <a:defRPr sz="1800">
                <a:latin typeface="Verdana" panose="020B0604030504040204" pitchFamily="34" charset="0"/>
                <a:ea typeface="Verdana" panose="020B0604030504040204" pitchFamily="34" charset="0"/>
                <a:cs typeface="Verdana" panose="020B060403050404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l-NL" dirty="0"/>
              <a:t>Titel 1</a:t>
            </a:r>
          </a:p>
        </p:txBody>
      </p:sp>
      <p:sp>
        <p:nvSpPr>
          <p:cNvPr id="4" name="Tijdelijke aanduiding voor tekst 8">
            <a:extLst>
              <a:ext uri="{FF2B5EF4-FFF2-40B4-BE49-F238E27FC236}">
                <a16:creationId xmlns:a16="http://schemas.microsoft.com/office/drawing/2014/main" id="{5FD57EF0-465D-48E5-935E-6C1C1E474BC6}"/>
              </a:ext>
            </a:extLst>
          </p:cNvPr>
          <p:cNvSpPr>
            <a:spLocks noGrp="1"/>
          </p:cNvSpPr>
          <p:nvPr>
            <p:ph type="body" sz="quarter" idx="10" hasCustomPrompt="1"/>
          </p:nvPr>
        </p:nvSpPr>
        <p:spPr>
          <a:xfrm>
            <a:off x="720725" y="1800000"/>
            <a:ext cx="9164955" cy="294640"/>
          </a:xfrm>
          <a:prstGeom prst="rect">
            <a:avLst/>
          </a:prstGeom>
        </p:spPr>
        <p:txBody>
          <a:bodyPr lIns="0" tIns="0" rIns="0" bIns="0"/>
          <a:lstStyle>
            <a:lvl1pPr>
              <a:defRPr sz="2200">
                <a:solidFill>
                  <a:srgbClr val="E31930"/>
                </a:solidFill>
              </a:defRPr>
            </a:lvl1pPr>
          </a:lstStyle>
          <a:p>
            <a:pPr lvl="0"/>
            <a:r>
              <a:rPr lang="nl-NL" dirty="0"/>
              <a:t>Hier komt een subtitel</a:t>
            </a:r>
          </a:p>
        </p:txBody>
      </p:sp>
      <p:sp>
        <p:nvSpPr>
          <p:cNvPr id="5" name="Tijdelijke aanduiding voor tekst 2">
            <a:extLst>
              <a:ext uri="{FF2B5EF4-FFF2-40B4-BE49-F238E27FC236}">
                <a16:creationId xmlns:a16="http://schemas.microsoft.com/office/drawing/2014/main" id="{CE6CA614-076B-8347-A83E-6D1C02931124}"/>
              </a:ext>
            </a:extLst>
          </p:cNvPr>
          <p:cNvSpPr>
            <a:spLocks noGrp="1"/>
          </p:cNvSpPr>
          <p:nvPr>
            <p:ph idx="11" hasCustomPrompt="1"/>
          </p:nvPr>
        </p:nvSpPr>
        <p:spPr>
          <a:xfrm>
            <a:off x="720000" y="2860192"/>
            <a:ext cx="4349840" cy="294641"/>
          </a:xfrm>
          <a:prstGeom prst="rect">
            <a:avLst/>
          </a:prstGeom>
        </p:spPr>
        <p:txBody>
          <a:bodyPr vert="horz" lIns="0" tIns="0" rIns="0" bIns="0" rtlCol="0">
            <a:normAutofit/>
          </a:bodyPr>
          <a:lstStyle>
            <a:lvl1pPr marL="0" indent="0">
              <a:buNone/>
              <a:defRPr sz="1800">
                <a:latin typeface="Verdana" panose="020B0604030504040204" pitchFamily="34" charset="0"/>
                <a:ea typeface="Verdana" panose="020B0604030504040204" pitchFamily="34" charset="0"/>
                <a:cs typeface="Verdana" panose="020B060403050404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l-NL" dirty="0"/>
              <a:t>Titel 2</a:t>
            </a:r>
          </a:p>
        </p:txBody>
      </p:sp>
      <p:sp>
        <p:nvSpPr>
          <p:cNvPr id="6" name="Tijdelijke aanduiding voor tekst 2">
            <a:extLst>
              <a:ext uri="{FF2B5EF4-FFF2-40B4-BE49-F238E27FC236}">
                <a16:creationId xmlns:a16="http://schemas.microsoft.com/office/drawing/2014/main" id="{8C1D64CF-0844-5FB7-6F47-823F4A9E0724}"/>
              </a:ext>
            </a:extLst>
          </p:cNvPr>
          <p:cNvSpPr>
            <a:spLocks noGrp="1"/>
          </p:cNvSpPr>
          <p:nvPr>
            <p:ph idx="12" hasCustomPrompt="1"/>
          </p:nvPr>
        </p:nvSpPr>
        <p:spPr>
          <a:xfrm>
            <a:off x="720000" y="3380384"/>
            <a:ext cx="4349840" cy="294641"/>
          </a:xfrm>
          <a:prstGeom prst="rect">
            <a:avLst/>
          </a:prstGeom>
        </p:spPr>
        <p:txBody>
          <a:bodyPr vert="horz" lIns="0" tIns="0" rIns="0" bIns="0" rtlCol="0">
            <a:normAutofit/>
          </a:bodyPr>
          <a:lstStyle>
            <a:lvl1pPr marL="0" indent="0">
              <a:buNone/>
              <a:defRPr sz="1800">
                <a:latin typeface="Verdana" panose="020B0604030504040204" pitchFamily="34" charset="0"/>
                <a:ea typeface="Verdana" panose="020B0604030504040204" pitchFamily="34" charset="0"/>
                <a:cs typeface="Verdana" panose="020B060403050404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l-NL" dirty="0"/>
              <a:t>Titel 3</a:t>
            </a:r>
          </a:p>
        </p:txBody>
      </p:sp>
      <p:sp>
        <p:nvSpPr>
          <p:cNvPr id="8" name="Tijdelijke aanduiding voor tekst 2">
            <a:extLst>
              <a:ext uri="{FF2B5EF4-FFF2-40B4-BE49-F238E27FC236}">
                <a16:creationId xmlns:a16="http://schemas.microsoft.com/office/drawing/2014/main" id="{72F334EB-D532-20CD-EAFA-C6B4C22CDE59}"/>
              </a:ext>
            </a:extLst>
          </p:cNvPr>
          <p:cNvSpPr>
            <a:spLocks noGrp="1"/>
          </p:cNvSpPr>
          <p:nvPr>
            <p:ph idx="13" hasCustomPrompt="1"/>
          </p:nvPr>
        </p:nvSpPr>
        <p:spPr>
          <a:xfrm>
            <a:off x="720000" y="3900576"/>
            <a:ext cx="4349840" cy="294641"/>
          </a:xfrm>
          <a:prstGeom prst="rect">
            <a:avLst/>
          </a:prstGeom>
        </p:spPr>
        <p:txBody>
          <a:bodyPr vert="horz" lIns="0" tIns="0" rIns="0" bIns="0" rtlCol="0">
            <a:normAutofit/>
          </a:bodyPr>
          <a:lstStyle>
            <a:lvl1pPr marL="0" indent="0">
              <a:buNone/>
              <a:defRPr sz="1800">
                <a:latin typeface="Verdana" panose="020B0604030504040204" pitchFamily="34" charset="0"/>
                <a:ea typeface="Verdana" panose="020B0604030504040204" pitchFamily="34" charset="0"/>
                <a:cs typeface="Verdana" panose="020B060403050404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l-NL" dirty="0"/>
              <a:t>Titel 4</a:t>
            </a:r>
          </a:p>
        </p:txBody>
      </p:sp>
      <p:sp>
        <p:nvSpPr>
          <p:cNvPr id="10" name="Tijdelijke aanduiding voor tekst 2">
            <a:extLst>
              <a:ext uri="{FF2B5EF4-FFF2-40B4-BE49-F238E27FC236}">
                <a16:creationId xmlns:a16="http://schemas.microsoft.com/office/drawing/2014/main" id="{2EEA7F57-4747-B565-867A-388C82816BFC}"/>
              </a:ext>
            </a:extLst>
          </p:cNvPr>
          <p:cNvSpPr>
            <a:spLocks noGrp="1"/>
          </p:cNvSpPr>
          <p:nvPr>
            <p:ph idx="14" hasCustomPrompt="1"/>
          </p:nvPr>
        </p:nvSpPr>
        <p:spPr>
          <a:xfrm>
            <a:off x="720000" y="4420768"/>
            <a:ext cx="4349840" cy="294641"/>
          </a:xfrm>
          <a:prstGeom prst="rect">
            <a:avLst/>
          </a:prstGeom>
        </p:spPr>
        <p:txBody>
          <a:bodyPr vert="horz" lIns="0" tIns="0" rIns="0" bIns="0" rtlCol="0">
            <a:normAutofit/>
          </a:bodyPr>
          <a:lstStyle>
            <a:lvl1pPr marL="0" indent="0">
              <a:buNone/>
              <a:defRPr sz="1800">
                <a:latin typeface="Verdana" panose="020B0604030504040204" pitchFamily="34" charset="0"/>
                <a:ea typeface="Verdana" panose="020B0604030504040204" pitchFamily="34" charset="0"/>
                <a:cs typeface="Verdana" panose="020B060403050404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l-NL" dirty="0"/>
              <a:t>Titel 5</a:t>
            </a:r>
          </a:p>
        </p:txBody>
      </p:sp>
      <p:sp>
        <p:nvSpPr>
          <p:cNvPr id="11" name="Tijdelijke aanduiding voor tekst 2">
            <a:extLst>
              <a:ext uri="{FF2B5EF4-FFF2-40B4-BE49-F238E27FC236}">
                <a16:creationId xmlns:a16="http://schemas.microsoft.com/office/drawing/2014/main" id="{DF144CDA-0CF2-D184-0A25-4B08B72257D4}"/>
              </a:ext>
            </a:extLst>
          </p:cNvPr>
          <p:cNvSpPr>
            <a:spLocks noGrp="1"/>
          </p:cNvSpPr>
          <p:nvPr>
            <p:ph idx="15" hasCustomPrompt="1"/>
          </p:nvPr>
        </p:nvSpPr>
        <p:spPr>
          <a:xfrm>
            <a:off x="720000" y="4940960"/>
            <a:ext cx="4349840" cy="294641"/>
          </a:xfrm>
          <a:prstGeom prst="rect">
            <a:avLst/>
          </a:prstGeom>
        </p:spPr>
        <p:txBody>
          <a:bodyPr vert="horz" lIns="0" tIns="0" rIns="0" bIns="0" rtlCol="0">
            <a:normAutofit/>
          </a:bodyPr>
          <a:lstStyle>
            <a:lvl1pPr marL="0" indent="0">
              <a:buNone/>
              <a:defRPr sz="1800">
                <a:latin typeface="Verdana" panose="020B0604030504040204" pitchFamily="34" charset="0"/>
                <a:ea typeface="Verdana" panose="020B0604030504040204" pitchFamily="34" charset="0"/>
                <a:cs typeface="Verdana" panose="020B060403050404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l-NL" dirty="0"/>
              <a:t>Titel 6</a:t>
            </a:r>
          </a:p>
        </p:txBody>
      </p:sp>
      <p:sp>
        <p:nvSpPr>
          <p:cNvPr id="12" name="Tijdelijke aanduiding voor tekst 2">
            <a:extLst>
              <a:ext uri="{FF2B5EF4-FFF2-40B4-BE49-F238E27FC236}">
                <a16:creationId xmlns:a16="http://schemas.microsoft.com/office/drawing/2014/main" id="{5B2347CA-12AC-2E07-5CC4-F7822966701F}"/>
              </a:ext>
            </a:extLst>
          </p:cNvPr>
          <p:cNvSpPr>
            <a:spLocks noGrp="1"/>
          </p:cNvSpPr>
          <p:nvPr>
            <p:ph idx="16" hasCustomPrompt="1"/>
          </p:nvPr>
        </p:nvSpPr>
        <p:spPr>
          <a:xfrm>
            <a:off x="5535840" y="2340000"/>
            <a:ext cx="4349840" cy="294641"/>
          </a:xfrm>
          <a:prstGeom prst="rect">
            <a:avLst/>
          </a:prstGeom>
        </p:spPr>
        <p:txBody>
          <a:bodyPr vert="horz" lIns="0" tIns="0" rIns="0" bIns="0" rtlCol="0">
            <a:normAutofit/>
          </a:bodyPr>
          <a:lstStyle>
            <a:lvl1pPr marL="0" indent="0">
              <a:buNone/>
              <a:defRPr sz="1800">
                <a:latin typeface="Verdana" panose="020B0604030504040204" pitchFamily="34" charset="0"/>
                <a:ea typeface="Verdana" panose="020B0604030504040204" pitchFamily="34" charset="0"/>
                <a:cs typeface="Verdana" panose="020B060403050404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l-NL" dirty="0"/>
              <a:t>Titel 7</a:t>
            </a:r>
          </a:p>
        </p:txBody>
      </p:sp>
      <p:sp>
        <p:nvSpPr>
          <p:cNvPr id="13" name="Tijdelijke aanduiding voor tekst 2">
            <a:extLst>
              <a:ext uri="{FF2B5EF4-FFF2-40B4-BE49-F238E27FC236}">
                <a16:creationId xmlns:a16="http://schemas.microsoft.com/office/drawing/2014/main" id="{C10F724B-C343-6DE9-7397-F93E625447F6}"/>
              </a:ext>
            </a:extLst>
          </p:cNvPr>
          <p:cNvSpPr>
            <a:spLocks noGrp="1"/>
          </p:cNvSpPr>
          <p:nvPr>
            <p:ph idx="17" hasCustomPrompt="1"/>
          </p:nvPr>
        </p:nvSpPr>
        <p:spPr>
          <a:xfrm>
            <a:off x="5535840" y="2860192"/>
            <a:ext cx="4349840" cy="294641"/>
          </a:xfrm>
          <a:prstGeom prst="rect">
            <a:avLst/>
          </a:prstGeom>
        </p:spPr>
        <p:txBody>
          <a:bodyPr vert="horz" lIns="0" tIns="0" rIns="0" bIns="0" rtlCol="0">
            <a:normAutofit/>
          </a:bodyPr>
          <a:lstStyle>
            <a:lvl1pPr marL="0" indent="0">
              <a:buNone/>
              <a:defRPr sz="1800">
                <a:latin typeface="Verdana" panose="020B0604030504040204" pitchFamily="34" charset="0"/>
                <a:ea typeface="Verdana" panose="020B0604030504040204" pitchFamily="34" charset="0"/>
                <a:cs typeface="Verdana" panose="020B060403050404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l-NL" dirty="0"/>
              <a:t>Titel 8</a:t>
            </a:r>
          </a:p>
        </p:txBody>
      </p:sp>
      <p:sp>
        <p:nvSpPr>
          <p:cNvPr id="14" name="Tijdelijke aanduiding voor tekst 2">
            <a:extLst>
              <a:ext uri="{FF2B5EF4-FFF2-40B4-BE49-F238E27FC236}">
                <a16:creationId xmlns:a16="http://schemas.microsoft.com/office/drawing/2014/main" id="{F1915F58-2C67-4A1C-E0D2-A9C1300A5036}"/>
              </a:ext>
            </a:extLst>
          </p:cNvPr>
          <p:cNvSpPr>
            <a:spLocks noGrp="1"/>
          </p:cNvSpPr>
          <p:nvPr>
            <p:ph idx="18" hasCustomPrompt="1"/>
          </p:nvPr>
        </p:nvSpPr>
        <p:spPr>
          <a:xfrm>
            <a:off x="5535840" y="3380384"/>
            <a:ext cx="4349840" cy="294641"/>
          </a:xfrm>
          <a:prstGeom prst="rect">
            <a:avLst/>
          </a:prstGeom>
        </p:spPr>
        <p:txBody>
          <a:bodyPr vert="horz" lIns="0" tIns="0" rIns="0" bIns="0" rtlCol="0">
            <a:normAutofit/>
          </a:bodyPr>
          <a:lstStyle>
            <a:lvl1pPr marL="0" indent="0">
              <a:buNone/>
              <a:defRPr sz="1800">
                <a:latin typeface="Verdana" panose="020B0604030504040204" pitchFamily="34" charset="0"/>
                <a:ea typeface="Verdana" panose="020B0604030504040204" pitchFamily="34" charset="0"/>
                <a:cs typeface="Verdana" panose="020B060403050404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l-NL" dirty="0"/>
              <a:t>Titel 9</a:t>
            </a:r>
          </a:p>
        </p:txBody>
      </p:sp>
      <p:sp>
        <p:nvSpPr>
          <p:cNvPr id="15" name="Tijdelijke aanduiding voor tekst 2">
            <a:extLst>
              <a:ext uri="{FF2B5EF4-FFF2-40B4-BE49-F238E27FC236}">
                <a16:creationId xmlns:a16="http://schemas.microsoft.com/office/drawing/2014/main" id="{967DA870-5E69-8BF3-B201-AA578E54D69C}"/>
              </a:ext>
            </a:extLst>
          </p:cNvPr>
          <p:cNvSpPr>
            <a:spLocks noGrp="1"/>
          </p:cNvSpPr>
          <p:nvPr>
            <p:ph idx="19" hasCustomPrompt="1"/>
          </p:nvPr>
        </p:nvSpPr>
        <p:spPr>
          <a:xfrm>
            <a:off x="5535840" y="3900576"/>
            <a:ext cx="4349840" cy="294641"/>
          </a:xfrm>
          <a:prstGeom prst="rect">
            <a:avLst/>
          </a:prstGeom>
        </p:spPr>
        <p:txBody>
          <a:bodyPr vert="horz" lIns="0" tIns="0" rIns="0" bIns="0" rtlCol="0">
            <a:normAutofit/>
          </a:bodyPr>
          <a:lstStyle>
            <a:lvl1pPr marL="0" indent="0">
              <a:buNone/>
              <a:defRPr sz="1800">
                <a:latin typeface="Verdana" panose="020B0604030504040204" pitchFamily="34" charset="0"/>
                <a:ea typeface="Verdana" panose="020B0604030504040204" pitchFamily="34" charset="0"/>
                <a:cs typeface="Verdana" panose="020B060403050404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l-NL" dirty="0"/>
              <a:t>Titel 10</a:t>
            </a:r>
          </a:p>
        </p:txBody>
      </p:sp>
      <p:sp>
        <p:nvSpPr>
          <p:cNvPr id="16" name="Tijdelijke aanduiding voor tekst 2">
            <a:extLst>
              <a:ext uri="{FF2B5EF4-FFF2-40B4-BE49-F238E27FC236}">
                <a16:creationId xmlns:a16="http://schemas.microsoft.com/office/drawing/2014/main" id="{8417F871-2655-6EC1-33F4-EB35D3F8067D}"/>
              </a:ext>
            </a:extLst>
          </p:cNvPr>
          <p:cNvSpPr>
            <a:spLocks noGrp="1"/>
          </p:cNvSpPr>
          <p:nvPr>
            <p:ph idx="20" hasCustomPrompt="1"/>
          </p:nvPr>
        </p:nvSpPr>
        <p:spPr>
          <a:xfrm>
            <a:off x="5535840" y="4420768"/>
            <a:ext cx="4349840" cy="294641"/>
          </a:xfrm>
          <a:prstGeom prst="rect">
            <a:avLst/>
          </a:prstGeom>
        </p:spPr>
        <p:txBody>
          <a:bodyPr vert="horz" lIns="0" tIns="0" rIns="0" bIns="0" rtlCol="0">
            <a:normAutofit/>
          </a:bodyPr>
          <a:lstStyle>
            <a:lvl1pPr marL="0" indent="0">
              <a:buNone/>
              <a:defRPr sz="1800">
                <a:latin typeface="Verdana" panose="020B0604030504040204" pitchFamily="34" charset="0"/>
                <a:ea typeface="Verdana" panose="020B0604030504040204" pitchFamily="34" charset="0"/>
                <a:cs typeface="Verdana" panose="020B060403050404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l-NL" dirty="0"/>
              <a:t>Titel 11</a:t>
            </a:r>
          </a:p>
        </p:txBody>
      </p:sp>
      <p:sp>
        <p:nvSpPr>
          <p:cNvPr id="17" name="Tijdelijke aanduiding voor tekst 2">
            <a:extLst>
              <a:ext uri="{FF2B5EF4-FFF2-40B4-BE49-F238E27FC236}">
                <a16:creationId xmlns:a16="http://schemas.microsoft.com/office/drawing/2014/main" id="{958AF1A7-0D9A-F1CD-9DE8-F5ED379CABA6}"/>
              </a:ext>
            </a:extLst>
          </p:cNvPr>
          <p:cNvSpPr>
            <a:spLocks noGrp="1"/>
          </p:cNvSpPr>
          <p:nvPr>
            <p:ph idx="21" hasCustomPrompt="1"/>
          </p:nvPr>
        </p:nvSpPr>
        <p:spPr>
          <a:xfrm>
            <a:off x="5535840" y="4940960"/>
            <a:ext cx="4349840" cy="294641"/>
          </a:xfrm>
          <a:prstGeom prst="rect">
            <a:avLst/>
          </a:prstGeom>
        </p:spPr>
        <p:txBody>
          <a:bodyPr vert="horz" lIns="0" tIns="0" rIns="0" bIns="0" rtlCol="0">
            <a:normAutofit/>
          </a:bodyPr>
          <a:lstStyle>
            <a:lvl1pPr marL="0" indent="0">
              <a:buNone/>
              <a:defRPr sz="1800">
                <a:latin typeface="Verdana" panose="020B0604030504040204" pitchFamily="34" charset="0"/>
                <a:ea typeface="Verdana" panose="020B0604030504040204" pitchFamily="34" charset="0"/>
                <a:cs typeface="Verdana" panose="020B060403050404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l-NL" dirty="0"/>
              <a:t>Titel 12</a:t>
            </a:r>
          </a:p>
        </p:txBody>
      </p:sp>
    </p:spTree>
    <p:extLst>
      <p:ext uri="{BB962C8B-B14F-4D97-AF65-F5344CB8AC3E}">
        <p14:creationId xmlns:p14="http://schemas.microsoft.com/office/powerpoint/2010/main" val="3405665069"/>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BE32EE-3C88-D741-6986-4D718A29215E}"/>
              </a:ext>
            </a:extLst>
          </p:cNvPr>
          <p:cNvSpPr>
            <a:spLocks noGrp="1"/>
          </p:cNvSpPr>
          <p:nvPr>
            <p:ph type="title"/>
          </p:nvPr>
        </p:nvSpPr>
        <p:spPr/>
        <p:txBody>
          <a:bodyPr/>
          <a:lstStyle/>
          <a:p>
            <a:r>
              <a:rPr lang="nl-NL"/>
              <a:t>Klik om stijl te bewerken</a:t>
            </a:r>
          </a:p>
        </p:txBody>
      </p:sp>
      <p:sp>
        <p:nvSpPr>
          <p:cNvPr id="13" name="Tijdelijke aanduiding voor afbeelding 12">
            <a:extLst>
              <a:ext uri="{FF2B5EF4-FFF2-40B4-BE49-F238E27FC236}">
                <a16:creationId xmlns:a16="http://schemas.microsoft.com/office/drawing/2014/main" id="{B8A9C6B8-7249-D073-7F49-254EE446C2F0}"/>
              </a:ext>
            </a:extLst>
          </p:cNvPr>
          <p:cNvSpPr>
            <a:spLocks noGrp="1"/>
          </p:cNvSpPr>
          <p:nvPr>
            <p:ph type="pic" sz="quarter" idx="11"/>
          </p:nvPr>
        </p:nvSpPr>
        <p:spPr>
          <a:xfrm>
            <a:off x="720000" y="1800000"/>
            <a:ext cx="9307920" cy="4600800"/>
          </a:xfrm>
          <a:prstGeom prst="rect">
            <a:avLst/>
          </a:prstGeom>
        </p:spPr>
        <p:txBody>
          <a:bodyPr lIns="0" tIns="0" rIns="0" bIns="0"/>
          <a:lstStyle/>
          <a:p>
            <a:endParaRPr lang="nl-NL"/>
          </a:p>
        </p:txBody>
      </p:sp>
    </p:spTree>
    <p:extLst>
      <p:ext uri="{BB962C8B-B14F-4D97-AF65-F5344CB8AC3E}">
        <p14:creationId xmlns:p14="http://schemas.microsoft.com/office/powerpoint/2010/main" val="1969106"/>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BE32EE-3C88-D741-6986-4D718A29215E}"/>
              </a:ext>
            </a:extLst>
          </p:cNvPr>
          <p:cNvSpPr>
            <a:spLocks noGrp="1"/>
          </p:cNvSpPr>
          <p:nvPr>
            <p:ph type="title"/>
          </p:nvPr>
        </p:nvSpPr>
        <p:spPr/>
        <p:txBody>
          <a:bodyPr/>
          <a:lstStyle/>
          <a:p>
            <a:r>
              <a:rPr lang="nl-NL" dirty="0"/>
              <a:t>Klik om stijl te bewerken</a:t>
            </a:r>
          </a:p>
        </p:txBody>
      </p:sp>
      <p:sp>
        <p:nvSpPr>
          <p:cNvPr id="5" name="Tijdelijke aanduiding voor media 3">
            <a:extLst>
              <a:ext uri="{FF2B5EF4-FFF2-40B4-BE49-F238E27FC236}">
                <a16:creationId xmlns:a16="http://schemas.microsoft.com/office/drawing/2014/main" id="{A3C127DD-C4C3-710A-3301-7ED14FF9CD35}"/>
              </a:ext>
            </a:extLst>
          </p:cNvPr>
          <p:cNvSpPr>
            <a:spLocks noGrp="1"/>
          </p:cNvSpPr>
          <p:nvPr>
            <p:ph type="media" sz="quarter" idx="12"/>
          </p:nvPr>
        </p:nvSpPr>
        <p:spPr>
          <a:xfrm>
            <a:off x="720000" y="1800000"/>
            <a:ext cx="9307920" cy="4600800"/>
          </a:xfrm>
          <a:prstGeom prst="rect">
            <a:avLst/>
          </a:prstGeom>
        </p:spPr>
        <p:txBody>
          <a:bodyPr lIns="0" tIns="0" rIns="0" bIns="0"/>
          <a:lstStyle/>
          <a:p>
            <a:endParaRPr lang="nl-NL"/>
          </a:p>
        </p:txBody>
      </p:sp>
    </p:spTree>
    <p:extLst>
      <p:ext uri="{BB962C8B-B14F-4D97-AF65-F5344CB8AC3E}">
        <p14:creationId xmlns:p14="http://schemas.microsoft.com/office/powerpoint/2010/main" val="822770834"/>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BE32EE-3C88-D741-6986-4D718A29215E}"/>
              </a:ext>
            </a:extLst>
          </p:cNvPr>
          <p:cNvSpPr>
            <a:spLocks noGrp="1"/>
          </p:cNvSpPr>
          <p:nvPr>
            <p:ph type="title"/>
          </p:nvPr>
        </p:nvSpPr>
        <p:spPr/>
        <p:txBody>
          <a:bodyPr/>
          <a:lstStyle/>
          <a:p>
            <a:r>
              <a:rPr lang="nl-NL"/>
              <a:t>Klik om stijl te bewerken</a:t>
            </a:r>
          </a:p>
        </p:txBody>
      </p:sp>
      <p:sp>
        <p:nvSpPr>
          <p:cNvPr id="5" name="Tijdelijke aanduiding voor inhoud 4">
            <a:extLst>
              <a:ext uri="{FF2B5EF4-FFF2-40B4-BE49-F238E27FC236}">
                <a16:creationId xmlns:a16="http://schemas.microsoft.com/office/drawing/2014/main" id="{47D091A6-9778-7FCE-F231-346627290985}"/>
              </a:ext>
            </a:extLst>
          </p:cNvPr>
          <p:cNvSpPr>
            <a:spLocks noGrp="1"/>
          </p:cNvSpPr>
          <p:nvPr>
            <p:ph sz="quarter" idx="10"/>
          </p:nvPr>
        </p:nvSpPr>
        <p:spPr>
          <a:xfrm>
            <a:off x="720000" y="1800000"/>
            <a:ext cx="10515600" cy="3812400"/>
          </a:xfrm>
          <a:prstGeom prst="rect">
            <a:avLst/>
          </a:prstGeom>
        </p:spPr>
        <p:txBody>
          <a:bodyPr lIns="0" tIns="0" rIns="0" bIns="0"/>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1074140510"/>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BE32EE-3C88-D741-6986-4D718A29215E}"/>
              </a:ext>
            </a:extLst>
          </p:cNvPr>
          <p:cNvSpPr>
            <a:spLocks noGrp="1"/>
          </p:cNvSpPr>
          <p:nvPr>
            <p:ph type="title"/>
          </p:nvPr>
        </p:nvSpPr>
        <p:spPr/>
        <p:txBody>
          <a:bodyPr/>
          <a:lstStyle/>
          <a:p>
            <a:r>
              <a:rPr lang="nl-NL"/>
              <a:t>Klik om stijl te bewerken</a:t>
            </a:r>
          </a:p>
        </p:txBody>
      </p:sp>
      <p:sp>
        <p:nvSpPr>
          <p:cNvPr id="7" name="Tijdelijke aanduiding voor tekst 2">
            <a:extLst>
              <a:ext uri="{FF2B5EF4-FFF2-40B4-BE49-F238E27FC236}">
                <a16:creationId xmlns:a16="http://schemas.microsoft.com/office/drawing/2014/main" id="{B8EB6DF3-E9CE-398F-B783-4C68D3D184D0}"/>
              </a:ext>
            </a:extLst>
          </p:cNvPr>
          <p:cNvSpPr>
            <a:spLocks noGrp="1"/>
          </p:cNvSpPr>
          <p:nvPr>
            <p:ph idx="1" hasCustomPrompt="1"/>
          </p:nvPr>
        </p:nvSpPr>
        <p:spPr>
          <a:xfrm>
            <a:off x="720000" y="2340000"/>
            <a:ext cx="10515600" cy="2991895"/>
          </a:xfrm>
          <a:prstGeom prst="rect">
            <a:avLst/>
          </a:prstGeom>
        </p:spPr>
        <p:txBody>
          <a:bodyPr vert="horz" lIns="0" tIns="0" rIns="0" bIns="0" rtlCol="0">
            <a:normAutofit/>
          </a:bodyPr>
          <a:lstStyle>
            <a:lvl1pPr marL="0" indent="0">
              <a:buNone/>
              <a:defRPr sz="1800">
                <a:latin typeface="Verdana" panose="020B0604030504040204" pitchFamily="34" charset="0"/>
                <a:ea typeface="Verdana" panose="020B0604030504040204" pitchFamily="34" charset="0"/>
                <a:cs typeface="Verdana" panose="020B060403050404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l-NL" dirty="0"/>
              <a:t>Klikken om de tekststijl van het model te bewerken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l-NL" dirty="0"/>
              <a:t>Klikken om de tekststijl van het model te bewerken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l-NL" dirty="0"/>
              <a:t>Klikken om de tekststijl van het model te bewerken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l-NL" dirty="0"/>
              <a:t>Klikken om de tekststijl van het model te bewerken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l-NL" dirty="0"/>
              <a:t>Klikken om de tekststijl van het model te bewerken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l-NL" dirty="0"/>
              <a:t>Klikken om de tekststijl van het model te bewerken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l-NL" dirty="0"/>
              <a:t>Klikken om de tekststijl van het model te bewerken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l-NL" dirty="0"/>
              <a:t>Klikken om de tekststijl van het model te bewerken</a:t>
            </a:r>
          </a:p>
        </p:txBody>
      </p:sp>
      <p:sp>
        <p:nvSpPr>
          <p:cNvPr id="9" name="Tijdelijke aanduiding voor tekst 8">
            <a:extLst>
              <a:ext uri="{FF2B5EF4-FFF2-40B4-BE49-F238E27FC236}">
                <a16:creationId xmlns:a16="http://schemas.microsoft.com/office/drawing/2014/main" id="{22DBE8FA-7EED-1B56-30B6-173ED7F5B543}"/>
              </a:ext>
            </a:extLst>
          </p:cNvPr>
          <p:cNvSpPr>
            <a:spLocks noGrp="1"/>
          </p:cNvSpPr>
          <p:nvPr>
            <p:ph type="body" sz="quarter" idx="10" hasCustomPrompt="1"/>
          </p:nvPr>
        </p:nvSpPr>
        <p:spPr>
          <a:xfrm>
            <a:off x="720725" y="1800000"/>
            <a:ext cx="10514875" cy="294640"/>
          </a:xfrm>
          <a:prstGeom prst="rect">
            <a:avLst/>
          </a:prstGeom>
        </p:spPr>
        <p:txBody>
          <a:bodyPr lIns="0" tIns="0" rIns="0" bIns="0"/>
          <a:lstStyle>
            <a:lvl1pPr>
              <a:defRPr sz="2200">
                <a:solidFill>
                  <a:srgbClr val="E31930"/>
                </a:solidFill>
              </a:defRPr>
            </a:lvl1pPr>
          </a:lstStyle>
          <a:p>
            <a:pPr lvl="0"/>
            <a:r>
              <a:rPr lang="nl-NL" dirty="0"/>
              <a:t>Hier komt een subtitel</a:t>
            </a:r>
          </a:p>
        </p:txBody>
      </p:sp>
    </p:spTree>
    <p:extLst>
      <p:ext uri="{BB962C8B-B14F-4D97-AF65-F5344CB8AC3E}">
        <p14:creationId xmlns:p14="http://schemas.microsoft.com/office/powerpoint/2010/main" val="3168031855"/>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BE32EE-3C88-D741-6986-4D718A29215E}"/>
              </a:ext>
            </a:extLst>
          </p:cNvPr>
          <p:cNvSpPr>
            <a:spLocks noGrp="1"/>
          </p:cNvSpPr>
          <p:nvPr>
            <p:ph type="title"/>
          </p:nvPr>
        </p:nvSpPr>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6BA3EF26-2C3B-EBC0-351F-FD29582456F9}"/>
              </a:ext>
            </a:extLst>
          </p:cNvPr>
          <p:cNvSpPr>
            <a:spLocks noGrp="1"/>
          </p:cNvSpPr>
          <p:nvPr>
            <p:ph idx="1" hasCustomPrompt="1"/>
          </p:nvPr>
        </p:nvSpPr>
        <p:spPr>
          <a:xfrm>
            <a:off x="720000" y="2340000"/>
            <a:ext cx="4349840" cy="294641"/>
          </a:xfrm>
          <a:prstGeom prst="rect">
            <a:avLst/>
          </a:prstGeom>
        </p:spPr>
        <p:txBody>
          <a:bodyPr vert="horz" lIns="0" tIns="0" rIns="0" bIns="0" rtlCol="0">
            <a:normAutofit/>
          </a:bodyPr>
          <a:lstStyle>
            <a:lvl1pPr marL="0" indent="0">
              <a:buNone/>
              <a:defRPr sz="1800">
                <a:latin typeface="Verdana" panose="020B0604030504040204" pitchFamily="34" charset="0"/>
                <a:ea typeface="Verdana" panose="020B0604030504040204" pitchFamily="34" charset="0"/>
                <a:cs typeface="Verdana" panose="020B060403050404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l-NL" dirty="0"/>
              <a:t>Titel 1</a:t>
            </a:r>
          </a:p>
        </p:txBody>
      </p:sp>
      <p:sp>
        <p:nvSpPr>
          <p:cNvPr id="4" name="Tijdelijke aanduiding voor tekst 8">
            <a:extLst>
              <a:ext uri="{FF2B5EF4-FFF2-40B4-BE49-F238E27FC236}">
                <a16:creationId xmlns:a16="http://schemas.microsoft.com/office/drawing/2014/main" id="{5FD57EF0-465D-48E5-935E-6C1C1E474BC6}"/>
              </a:ext>
            </a:extLst>
          </p:cNvPr>
          <p:cNvSpPr>
            <a:spLocks noGrp="1"/>
          </p:cNvSpPr>
          <p:nvPr>
            <p:ph type="body" sz="quarter" idx="10" hasCustomPrompt="1"/>
          </p:nvPr>
        </p:nvSpPr>
        <p:spPr>
          <a:xfrm>
            <a:off x="720725" y="1800000"/>
            <a:ext cx="9164955" cy="294640"/>
          </a:xfrm>
          <a:prstGeom prst="rect">
            <a:avLst/>
          </a:prstGeom>
        </p:spPr>
        <p:txBody>
          <a:bodyPr lIns="0" tIns="0" rIns="0" bIns="0"/>
          <a:lstStyle>
            <a:lvl1pPr>
              <a:defRPr sz="2200">
                <a:solidFill>
                  <a:srgbClr val="E31930"/>
                </a:solidFill>
              </a:defRPr>
            </a:lvl1pPr>
          </a:lstStyle>
          <a:p>
            <a:pPr lvl="0"/>
            <a:r>
              <a:rPr lang="nl-NL" dirty="0"/>
              <a:t>Hier komt een subtitel</a:t>
            </a:r>
          </a:p>
        </p:txBody>
      </p:sp>
      <p:sp>
        <p:nvSpPr>
          <p:cNvPr id="5" name="Tijdelijke aanduiding voor tekst 2">
            <a:extLst>
              <a:ext uri="{FF2B5EF4-FFF2-40B4-BE49-F238E27FC236}">
                <a16:creationId xmlns:a16="http://schemas.microsoft.com/office/drawing/2014/main" id="{CE6CA614-076B-8347-A83E-6D1C02931124}"/>
              </a:ext>
            </a:extLst>
          </p:cNvPr>
          <p:cNvSpPr>
            <a:spLocks noGrp="1"/>
          </p:cNvSpPr>
          <p:nvPr>
            <p:ph idx="11" hasCustomPrompt="1"/>
          </p:nvPr>
        </p:nvSpPr>
        <p:spPr>
          <a:xfrm>
            <a:off x="720000" y="2860192"/>
            <a:ext cx="4349840" cy="294641"/>
          </a:xfrm>
          <a:prstGeom prst="rect">
            <a:avLst/>
          </a:prstGeom>
        </p:spPr>
        <p:txBody>
          <a:bodyPr vert="horz" lIns="0" tIns="0" rIns="0" bIns="0" rtlCol="0">
            <a:normAutofit/>
          </a:bodyPr>
          <a:lstStyle>
            <a:lvl1pPr marL="0" indent="0">
              <a:buNone/>
              <a:defRPr sz="1800">
                <a:latin typeface="Verdana" panose="020B0604030504040204" pitchFamily="34" charset="0"/>
                <a:ea typeface="Verdana" panose="020B0604030504040204" pitchFamily="34" charset="0"/>
                <a:cs typeface="Verdana" panose="020B060403050404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l-NL" dirty="0"/>
              <a:t>Titel 2</a:t>
            </a:r>
          </a:p>
        </p:txBody>
      </p:sp>
      <p:sp>
        <p:nvSpPr>
          <p:cNvPr id="6" name="Tijdelijke aanduiding voor tekst 2">
            <a:extLst>
              <a:ext uri="{FF2B5EF4-FFF2-40B4-BE49-F238E27FC236}">
                <a16:creationId xmlns:a16="http://schemas.microsoft.com/office/drawing/2014/main" id="{8C1D64CF-0844-5FB7-6F47-823F4A9E0724}"/>
              </a:ext>
            </a:extLst>
          </p:cNvPr>
          <p:cNvSpPr>
            <a:spLocks noGrp="1"/>
          </p:cNvSpPr>
          <p:nvPr>
            <p:ph idx="12" hasCustomPrompt="1"/>
          </p:nvPr>
        </p:nvSpPr>
        <p:spPr>
          <a:xfrm>
            <a:off x="720000" y="3380384"/>
            <a:ext cx="4349840" cy="294641"/>
          </a:xfrm>
          <a:prstGeom prst="rect">
            <a:avLst/>
          </a:prstGeom>
        </p:spPr>
        <p:txBody>
          <a:bodyPr vert="horz" lIns="0" tIns="0" rIns="0" bIns="0" rtlCol="0">
            <a:normAutofit/>
          </a:bodyPr>
          <a:lstStyle>
            <a:lvl1pPr marL="0" indent="0">
              <a:buNone/>
              <a:defRPr sz="1800">
                <a:latin typeface="Verdana" panose="020B0604030504040204" pitchFamily="34" charset="0"/>
                <a:ea typeface="Verdana" panose="020B0604030504040204" pitchFamily="34" charset="0"/>
                <a:cs typeface="Verdana" panose="020B060403050404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l-NL" dirty="0"/>
              <a:t>Titel 3</a:t>
            </a:r>
          </a:p>
        </p:txBody>
      </p:sp>
      <p:sp>
        <p:nvSpPr>
          <p:cNvPr id="8" name="Tijdelijke aanduiding voor tekst 2">
            <a:extLst>
              <a:ext uri="{FF2B5EF4-FFF2-40B4-BE49-F238E27FC236}">
                <a16:creationId xmlns:a16="http://schemas.microsoft.com/office/drawing/2014/main" id="{72F334EB-D532-20CD-EAFA-C6B4C22CDE59}"/>
              </a:ext>
            </a:extLst>
          </p:cNvPr>
          <p:cNvSpPr>
            <a:spLocks noGrp="1"/>
          </p:cNvSpPr>
          <p:nvPr>
            <p:ph idx="13" hasCustomPrompt="1"/>
          </p:nvPr>
        </p:nvSpPr>
        <p:spPr>
          <a:xfrm>
            <a:off x="720000" y="3900576"/>
            <a:ext cx="4349840" cy="294641"/>
          </a:xfrm>
          <a:prstGeom prst="rect">
            <a:avLst/>
          </a:prstGeom>
        </p:spPr>
        <p:txBody>
          <a:bodyPr vert="horz" lIns="0" tIns="0" rIns="0" bIns="0" rtlCol="0">
            <a:normAutofit/>
          </a:bodyPr>
          <a:lstStyle>
            <a:lvl1pPr marL="0" indent="0">
              <a:buNone/>
              <a:defRPr sz="1800">
                <a:latin typeface="Verdana" panose="020B0604030504040204" pitchFamily="34" charset="0"/>
                <a:ea typeface="Verdana" panose="020B0604030504040204" pitchFamily="34" charset="0"/>
                <a:cs typeface="Verdana" panose="020B060403050404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l-NL" dirty="0"/>
              <a:t>Titel 4</a:t>
            </a:r>
          </a:p>
        </p:txBody>
      </p:sp>
      <p:sp>
        <p:nvSpPr>
          <p:cNvPr id="10" name="Tijdelijke aanduiding voor tekst 2">
            <a:extLst>
              <a:ext uri="{FF2B5EF4-FFF2-40B4-BE49-F238E27FC236}">
                <a16:creationId xmlns:a16="http://schemas.microsoft.com/office/drawing/2014/main" id="{2EEA7F57-4747-B565-867A-388C82816BFC}"/>
              </a:ext>
            </a:extLst>
          </p:cNvPr>
          <p:cNvSpPr>
            <a:spLocks noGrp="1"/>
          </p:cNvSpPr>
          <p:nvPr>
            <p:ph idx="14" hasCustomPrompt="1"/>
          </p:nvPr>
        </p:nvSpPr>
        <p:spPr>
          <a:xfrm>
            <a:off x="720000" y="4420768"/>
            <a:ext cx="4349840" cy="294641"/>
          </a:xfrm>
          <a:prstGeom prst="rect">
            <a:avLst/>
          </a:prstGeom>
        </p:spPr>
        <p:txBody>
          <a:bodyPr vert="horz" lIns="0" tIns="0" rIns="0" bIns="0" rtlCol="0">
            <a:normAutofit/>
          </a:bodyPr>
          <a:lstStyle>
            <a:lvl1pPr marL="0" indent="0">
              <a:buNone/>
              <a:defRPr sz="1800">
                <a:latin typeface="Verdana" panose="020B0604030504040204" pitchFamily="34" charset="0"/>
                <a:ea typeface="Verdana" panose="020B0604030504040204" pitchFamily="34" charset="0"/>
                <a:cs typeface="Verdana" panose="020B060403050404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l-NL" dirty="0"/>
              <a:t>Titel 5</a:t>
            </a:r>
          </a:p>
        </p:txBody>
      </p:sp>
      <p:sp>
        <p:nvSpPr>
          <p:cNvPr id="11" name="Tijdelijke aanduiding voor tekst 2">
            <a:extLst>
              <a:ext uri="{FF2B5EF4-FFF2-40B4-BE49-F238E27FC236}">
                <a16:creationId xmlns:a16="http://schemas.microsoft.com/office/drawing/2014/main" id="{DF144CDA-0CF2-D184-0A25-4B08B72257D4}"/>
              </a:ext>
            </a:extLst>
          </p:cNvPr>
          <p:cNvSpPr>
            <a:spLocks noGrp="1"/>
          </p:cNvSpPr>
          <p:nvPr>
            <p:ph idx="15" hasCustomPrompt="1"/>
          </p:nvPr>
        </p:nvSpPr>
        <p:spPr>
          <a:xfrm>
            <a:off x="720000" y="4940960"/>
            <a:ext cx="4349840" cy="294641"/>
          </a:xfrm>
          <a:prstGeom prst="rect">
            <a:avLst/>
          </a:prstGeom>
        </p:spPr>
        <p:txBody>
          <a:bodyPr vert="horz" lIns="0" tIns="0" rIns="0" bIns="0" rtlCol="0">
            <a:normAutofit/>
          </a:bodyPr>
          <a:lstStyle>
            <a:lvl1pPr marL="0" indent="0">
              <a:buNone/>
              <a:defRPr sz="1800">
                <a:latin typeface="Verdana" panose="020B0604030504040204" pitchFamily="34" charset="0"/>
                <a:ea typeface="Verdana" panose="020B0604030504040204" pitchFamily="34" charset="0"/>
                <a:cs typeface="Verdana" panose="020B060403050404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l-NL" dirty="0"/>
              <a:t>Titel 6</a:t>
            </a:r>
          </a:p>
        </p:txBody>
      </p:sp>
      <p:sp>
        <p:nvSpPr>
          <p:cNvPr id="12" name="Tijdelijke aanduiding voor tekst 2">
            <a:extLst>
              <a:ext uri="{FF2B5EF4-FFF2-40B4-BE49-F238E27FC236}">
                <a16:creationId xmlns:a16="http://schemas.microsoft.com/office/drawing/2014/main" id="{5B2347CA-12AC-2E07-5CC4-F7822966701F}"/>
              </a:ext>
            </a:extLst>
          </p:cNvPr>
          <p:cNvSpPr>
            <a:spLocks noGrp="1"/>
          </p:cNvSpPr>
          <p:nvPr>
            <p:ph idx="16" hasCustomPrompt="1"/>
          </p:nvPr>
        </p:nvSpPr>
        <p:spPr>
          <a:xfrm>
            <a:off x="5535840" y="2340000"/>
            <a:ext cx="4349840" cy="294641"/>
          </a:xfrm>
          <a:prstGeom prst="rect">
            <a:avLst/>
          </a:prstGeom>
        </p:spPr>
        <p:txBody>
          <a:bodyPr vert="horz" lIns="0" tIns="0" rIns="0" bIns="0" rtlCol="0">
            <a:normAutofit/>
          </a:bodyPr>
          <a:lstStyle>
            <a:lvl1pPr marL="0" indent="0">
              <a:buNone/>
              <a:defRPr sz="1800">
                <a:latin typeface="Verdana" panose="020B0604030504040204" pitchFamily="34" charset="0"/>
                <a:ea typeface="Verdana" panose="020B0604030504040204" pitchFamily="34" charset="0"/>
                <a:cs typeface="Verdana" panose="020B060403050404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l-NL" dirty="0"/>
              <a:t>Titel 7</a:t>
            </a:r>
          </a:p>
        </p:txBody>
      </p:sp>
      <p:sp>
        <p:nvSpPr>
          <p:cNvPr id="13" name="Tijdelijke aanduiding voor tekst 2">
            <a:extLst>
              <a:ext uri="{FF2B5EF4-FFF2-40B4-BE49-F238E27FC236}">
                <a16:creationId xmlns:a16="http://schemas.microsoft.com/office/drawing/2014/main" id="{C10F724B-C343-6DE9-7397-F93E625447F6}"/>
              </a:ext>
            </a:extLst>
          </p:cNvPr>
          <p:cNvSpPr>
            <a:spLocks noGrp="1"/>
          </p:cNvSpPr>
          <p:nvPr>
            <p:ph idx="17" hasCustomPrompt="1"/>
          </p:nvPr>
        </p:nvSpPr>
        <p:spPr>
          <a:xfrm>
            <a:off x="5535840" y="2860192"/>
            <a:ext cx="4349840" cy="294641"/>
          </a:xfrm>
          <a:prstGeom prst="rect">
            <a:avLst/>
          </a:prstGeom>
        </p:spPr>
        <p:txBody>
          <a:bodyPr vert="horz" lIns="0" tIns="0" rIns="0" bIns="0" rtlCol="0">
            <a:normAutofit/>
          </a:bodyPr>
          <a:lstStyle>
            <a:lvl1pPr marL="0" indent="0">
              <a:buNone/>
              <a:defRPr sz="1800">
                <a:latin typeface="Verdana" panose="020B0604030504040204" pitchFamily="34" charset="0"/>
                <a:ea typeface="Verdana" panose="020B0604030504040204" pitchFamily="34" charset="0"/>
                <a:cs typeface="Verdana" panose="020B060403050404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l-NL" dirty="0"/>
              <a:t>Titel 8</a:t>
            </a:r>
          </a:p>
        </p:txBody>
      </p:sp>
      <p:sp>
        <p:nvSpPr>
          <p:cNvPr id="14" name="Tijdelijke aanduiding voor tekst 2">
            <a:extLst>
              <a:ext uri="{FF2B5EF4-FFF2-40B4-BE49-F238E27FC236}">
                <a16:creationId xmlns:a16="http://schemas.microsoft.com/office/drawing/2014/main" id="{F1915F58-2C67-4A1C-E0D2-A9C1300A5036}"/>
              </a:ext>
            </a:extLst>
          </p:cNvPr>
          <p:cNvSpPr>
            <a:spLocks noGrp="1"/>
          </p:cNvSpPr>
          <p:nvPr>
            <p:ph idx="18" hasCustomPrompt="1"/>
          </p:nvPr>
        </p:nvSpPr>
        <p:spPr>
          <a:xfrm>
            <a:off x="5535840" y="3380384"/>
            <a:ext cx="4349840" cy="294641"/>
          </a:xfrm>
          <a:prstGeom prst="rect">
            <a:avLst/>
          </a:prstGeom>
        </p:spPr>
        <p:txBody>
          <a:bodyPr vert="horz" lIns="0" tIns="0" rIns="0" bIns="0" rtlCol="0">
            <a:normAutofit/>
          </a:bodyPr>
          <a:lstStyle>
            <a:lvl1pPr marL="0" indent="0">
              <a:buNone/>
              <a:defRPr sz="1800">
                <a:latin typeface="Verdana" panose="020B0604030504040204" pitchFamily="34" charset="0"/>
                <a:ea typeface="Verdana" panose="020B0604030504040204" pitchFamily="34" charset="0"/>
                <a:cs typeface="Verdana" panose="020B060403050404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l-NL" dirty="0"/>
              <a:t>Titel 9</a:t>
            </a:r>
          </a:p>
        </p:txBody>
      </p:sp>
      <p:sp>
        <p:nvSpPr>
          <p:cNvPr id="15" name="Tijdelijke aanduiding voor tekst 2">
            <a:extLst>
              <a:ext uri="{FF2B5EF4-FFF2-40B4-BE49-F238E27FC236}">
                <a16:creationId xmlns:a16="http://schemas.microsoft.com/office/drawing/2014/main" id="{967DA870-5E69-8BF3-B201-AA578E54D69C}"/>
              </a:ext>
            </a:extLst>
          </p:cNvPr>
          <p:cNvSpPr>
            <a:spLocks noGrp="1"/>
          </p:cNvSpPr>
          <p:nvPr>
            <p:ph idx="19" hasCustomPrompt="1"/>
          </p:nvPr>
        </p:nvSpPr>
        <p:spPr>
          <a:xfrm>
            <a:off x="5535840" y="3900576"/>
            <a:ext cx="4349840" cy="294641"/>
          </a:xfrm>
          <a:prstGeom prst="rect">
            <a:avLst/>
          </a:prstGeom>
        </p:spPr>
        <p:txBody>
          <a:bodyPr vert="horz" lIns="0" tIns="0" rIns="0" bIns="0" rtlCol="0">
            <a:normAutofit/>
          </a:bodyPr>
          <a:lstStyle>
            <a:lvl1pPr marL="0" indent="0">
              <a:buNone/>
              <a:defRPr sz="1800">
                <a:latin typeface="Verdana" panose="020B0604030504040204" pitchFamily="34" charset="0"/>
                <a:ea typeface="Verdana" panose="020B0604030504040204" pitchFamily="34" charset="0"/>
                <a:cs typeface="Verdana" panose="020B060403050404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l-NL" dirty="0"/>
              <a:t>Titel 10</a:t>
            </a:r>
          </a:p>
        </p:txBody>
      </p:sp>
      <p:sp>
        <p:nvSpPr>
          <p:cNvPr id="16" name="Tijdelijke aanduiding voor tekst 2">
            <a:extLst>
              <a:ext uri="{FF2B5EF4-FFF2-40B4-BE49-F238E27FC236}">
                <a16:creationId xmlns:a16="http://schemas.microsoft.com/office/drawing/2014/main" id="{8417F871-2655-6EC1-33F4-EB35D3F8067D}"/>
              </a:ext>
            </a:extLst>
          </p:cNvPr>
          <p:cNvSpPr>
            <a:spLocks noGrp="1"/>
          </p:cNvSpPr>
          <p:nvPr>
            <p:ph idx="20" hasCustomPrompt="1"/>
          </p:nvPr>
        </p:nvSpPr>
        <p:spPr>
          <a:xfrm>
            <a:off x="5535840" y="4420768"/>
            <a:ext cx="4349840" cy="294641"/>
          </a:xfrm>
          <a:prstGeom prst="rect">
            <a:avLst/>
          </a:prstGeom>
        </p:spPr>
        <p:txBody>
          <a:bodyPr vert="horz" lIns="0" tIns="0" rIns="0" bIns="0" rtlCol="0">
            <a:normAutofit/>
          </a:bodyPr>
          <a:lstStyle>
            <a:lvl1pPr marL="0" indent="0">
              <a:buNone/>
              <a:defRPr sz="1800">
                <a:latin typeface="Verdana" panose="020B0604030504040204" pitchFamily="34" charset="0"/>
                <a:ea typeface="Verdana" panose="020B0604030504040204" pitchFamily="34" charset="0"/>
                <a:cs typeface="Verdana" panose="020B060403050404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l-NL" dirty="0"/>
              <a:t>Titel 11</a:t>
            </a:r>
          </a:p>
        </p:txBody>
      </p:sp>
      <p:sp>
        <p:nvSpPr>
          <p:cNvPr id="17" name="Tijdelijke aanduiding voor tekst 2">
            <a:extLst>
              <a:ext uri="{FF2B5EF4-FFF2-40B4-BE49-F238E27FC236}">
                <a16:creationId xmlns:a16="http://schemas.microsoft.com/office/drawing/2014/main" id="{958AF1A7-0D9A-F1CD-9DE8-F5ED379CABA6}"/>
              </a:ext>
            </a:extLst>
          </p:cNvPr>
          <p:cNvSpPr>
            <a:spLocks noGrp="1"/>
          </p:cNvSpPr>
          <p:nvPr>
            <p:ph idx="21" hasCustomPrompt="1"/>
          </p:nvPr>
        </p:nvSpPr>
        <p:spPr>
          <a:xfrm>
            <a:off x="5535840" y="4940960"/>
            <a:ext cx="4349840" cy="294641"/>
          </a:xfrm>
          <a:prstGeom prst="rect">
            <a:avLst/>
          </a:prstGeom>
        </p:spPr>
        <p:txBody>
          <a:bodyPr vert="horz" lIns="0" tIns="0" rIns="0" bIns="0" rtlCol="0">
            <a:normAutofit/>
          </a:bodyPr>
          <a:lstStyle>
            <a:lvl1pPr marL="0" indent="0">
              <a:buNone/>
              <a:defRPr sz="1800">
                <a:latin typeface="Verdana" panose="020B0604030504040204" pitchFamily="34" charset="0"/>
                <a:ea typeface="Verdana" panose="020B0604030504040204" pitchFamily="34" charset="0"/>
                <a:cs typeface="Verdana" panose="020B060403050404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l-NL" dirty="0"/>
              <a:t>Titel 12</a:t>
            </a:r>
          </a:p>
        </p:txBody>
      </p:sp>
    </p:spTree>
    <p:extLst>
      <p:ext uri="{BB962C8B-B14F-4D97-AF65-F5344CB8AC3E}">
        <p14:creationId xmlns:p14="http://schemas.microsoft.com/office/powerpoint/2010/main" val="3388416382"/>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BE32EE-3C88-D741-6986-4D718A29215E}"/>
              </a:ext>
            </a:extLst>
          </p:cNvPr>
          <p:cNvSpPr>
            <a:spLocks noGrp="1"/>
          </p:cNvSpPr>
          <p:nvPr>
            <p:ph type="title"/>
          </p:nvPr>
        </p:nvSpPr>
        <p:spPr/>
        <p:txBody>
          <a:bodyPr/>
          <a:lstStyle/>
          <a:p>
            <a:r>
              <a:rPr lang="nl-NL"/>
              <a:t>Klik om stijl te bewerken</a:t>
            </a:r>
          </a:p>
        </p:txBody>
      </p:sp>
      <p:sp>
        <p:nvSpPr>
          <p:cNvPr id="13" name="Tijdelijke aanduiding voor afbeelding 12">
            <a:extLst>
              <a:ext uri="{FF2B5EF4-FFF2-40B4-BE49-F238E27FC236}">
                <a16:creationId xmlns:a16="http://schemas.microsoft.com/office/drawing/2014/main" id="{B8A9C6B8-7249-D073-7F49-254EE446C2F0}"/>
              </a:ext>
            </a:extLst>
          </p:cNvPr>
          <p:cNvSpPr>
            <a:spLocks noGrp="1"/>
          </p:cNvSpPr>
          <p:nvPr>
            <p:ph type="pic" sz="quarter" idx="11"/>
          </p:nvPr>
        </p:nvSpPr>
        <p:spPr>
          <a:xfrm>
            <a:off x="720000" y="1800000"/>
            <a:ext cx="9307920" cy="4600800"/>
          </a:xfrm>
          <a:prstGeom prst="rect">
            <a:avLst/>
          </a:prstGeom>
        </p:spPr>
        <p:txBody>
          <a:bodyPr lIns="0" tIns="0" rIns="0" bIns="0"/>
          <a:lstStyle/>
          <a:p>
            <a:endParaRPr lang="nl-NL"/>
          </a:p>
        </p:txBody>
      </p:sp>
    </p:spTree>
    <p:extLst>
      <p:ext uri="{BB962C8B-B14F-4D97-AF65-F5344CB8AC3E}">
        <p14:creationId xmlns:p14="http://schemas.microsoft.com/office/powerpoint/2010/main" val="2845140661"/>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BE32EE-3C88-D741-6986-4D718A29215E}"/>
              </a:ext>
            </a:extLst>
          </p:cNvPr>
          <p:cNvSpPr>
            <a:spLocks noGrp="1"/>
          </p:cNvSpPr>
          <p:nvPr>
            <p:ph type="title"/>
          </p:nvPr>
        </p:nvSpPr>
        <p:spPr/>
        <p:txBody>
          <a:bodyPr/>
          <a:lstStyle/>
          <a:p>
            <a:r>
              <a:rPr lang="nl-NL"/>
              <a:t>Klik om stijl te bewerken</a:t>
            </a:r>
          </a:p>
        </p:txBody>
      </p:sp>
      <p:sp>
        <p:nvSpPr>
          <p:cNvPr id="7" name="Tijdelijke aanduiding voor tekst 2">
            <a:extLst>
              <a:ext uri="{FF2B5EF4-FFF2-40B4-BE49-F238E27FC236}">
                <a16:creationId xmlns:a16="http://schemas.microsoft.com/office/drawing/2014/main" id="{B8EB6DF3-E9CE-398F-B783-4C68D3D184D0}"/>
              </a:ext>
            </a:extLst>
          </p:cNvPr>
          <p:cNvSpPr>
            <a:spLocks noGrp="1"/>
          </p:cNvSpPr>
          <p:nvPr>
            <p:ph idx="1" hasCustomPrompt="1"/>
          </p:nvPr>
        </p:nvSpPr>
        <p:spPr>
          <a:xfrm>
            <a:off x="720000" y="2340000"/>
            <a:ext cx="10515600" cy="2991895"/>
          </a:xfrm>
          <a:prstGeom prst="rect">
            <a:avLst/>
          </a:prstGeom>
        </p:spPr>
        <p:txBody>
          <a:bodyPr vert="horz" lIns="0" tIns="0" rIns="0" bIns="0" rtlCol="0">
            <a:normAutofit/>
          </a:bodyPr>
          <a:lstStyle>
            <a:lvl1pPr marL="0" indent="0">
              <a:buNone/>
              <a:defRPr sz="1800">
                <a:latin typeface="Verdana" panose="020B0604030504040204" pitchFamily="34" charset="0"/>
                <a:ea typeface="Verdana" panose="020B0604030504040204" pitchFamily="34" charset="0"/>
                <a:cs typeface="Verdana" panose="020B060403050404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l-NL" dirty="0"/>
              <a:t>Klikken om de tekststijl van het model te bewerken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l-NL" dirty="0"/>
              <a:t>Klikken om de tekststijl van het model te bewerken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l-NL" dirty="0"/>
              <a:t>Klikken om de tekststijl van het model te bewerken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l-NL" dirty="0"/>
              <a:t>Klikken om de tekststijl van het model te bewerken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l-NL" dirty="0"/>
              <a:t>Klikken om de tekststijl van het model te bewerken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l-NL" dirty="0"/>
              <a:t>Klikken om de tekststijl van het model te bewerken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l-NL" dirty="0"/>
              <a:t>Klikken om de tekststijl van het model te bewerken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l-NL" dirty="0"/>
              <a:t>Klikken om de tekststijl van het model te bewerken</a:t>
            </a:r>
          </a:p>
        </p:txBody>
      </p:sp>
      <p:sp>
        <p:nvSpPr>
          <p:cNvPr id="9" name="Tijdelijke aanduiding voor tekst 8">
            <a:extLst>
              <a:ext uri="{FF2B5EF4-FFF2-40B4-BE49-F238E27FC236}">
                <a16:creationId xmlns:a16="http://schemas.microsoft.com/office/drawing/2014/main" id="{22DBE8FA-7EED-1B56-30B6-173ED7F5B543}"/>
              </a:ext>
            </a:extLst>
          </p:cNvPr>
          <p:cNvSpPr>
            <a:spLocks noGrp="1"/>
          </p:cNvSpPr>
          <p:nvPr>
            <p:ph type="body" sz="quarter" idx="10" hasCustomPrompt="1"/>
          </p:nvPr>
        </p:nvSpPr>
        <p:spPr>
          <a:xfrm>
            <a:off x="720725" y="1800000"/>
            <a:ext cx="10514875" cy="294640"/>
          </a:xfrm>
          <a:prstGeom prst="rect">
            <a:avLst/>
          </a:prstGeom>
        </p:spPr>
        <p:txBody>
          <a:bodyPr lIns="0" tIns="0" rIns="0" bIns="0"/>
          <a:lstStyle>
            <a:lvl1pPr>
              <a:defRPr sz="2200">
                <a:solidFill>
                  <a:srgbClr val="E31930"/>
                </a:solidFill>
              </a:defRPr>
            </a:lvl1pPr>
          </a:lstStyle>
          <a:p>
            <a:pPr lvl="0"/>
            <a:r>
              <a:rPr lang="nl-NL" dirty="0"/>
              <a:t>Hier komt een subtitel</a:t>
            </a:r>
          </a:p>
        </p:txBody>
      </p:sp>
    </p:spTree>
    <p:extLst>
      <p:ext uri="{BB962C8B-B14F-4D97-AF65-F5344CB8AC3E}">
        <p14:creationId xmlns:p14="http://schemas.microsoft.com/office/powerpoint/2010/main" val="1426620577"/>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BE32EE-3C88-D741-6986-4D718A29215E}"/>
              </a:ext>
            </a:extLst>
          </p:cNvPr>
          <p:cNvSpPr>
            <a:spLocks noGrp="1"/>
          </p:cNvSpPr>
          <p:nvPr>
            <p:ph type="title"/>
          </p:nvPr>
        </p:nvSpPr>
        <p:spPr/>
        <p:txBody>
          <a:bodyPr/>
          <a:lstStyle/>
          <a:p>
            <a:r>
              <a:rPr lang="nl-NL" dirty="0"/>
              <a:t>Klik om stijl te bewerken</a:t>
            </a:r>
          </a:p>
        </p:txBody>
      </p:sp>
      <p:sp>
        <p:nvSpPr>
          <p:cNvPr id="5" name="Tijdelijke aanduiding voor media 3">
            <a:extLst>
              <a:ext uri="{FF2B5EF4-FFF2-40B4-BE49-F238E27FC236}">
                <a16:creationId xmlns:a16="http://schemas.microsoft.com/office/drawing/2014/main" id="{A3C127DD-C4C3-710A-3301-7ED14FF9CD35}"/>
              </a:ext>
            </a:extLst>
          </p:cNvPr>
          <p:cNvSpPr>
            <a:spLocks noGrp="1"/>
          </p:cNvSpPr>
          <p:nvPr>
            <p:ph type="media" sz="quarter" idx="12"/>
          </p:nvPr>
        </p:nvSpPr>
        <p:spPr>
          <a:xfrm>
            <a:off x="720000" y="1800000"/>
            <a:ext cx="9307920" cy="4600800"/>
          </a:xfrm>
          <a:prstGeom prst="rect">
            <a:avLst/>
          </a:prstGeom>
        </p:spPr>
        <p:txBody>
          <a:bodyPr lIns="0" tIns="0" rIns="0" bIns="0"/>
          <a:lstStyle/>
          <a:p>
            <a:endParaRPr lang="nl-NL"/>
          </a:p>
        </p:txBody>
      </p:sp>
    </p:spTree>
    <p:extLst>
      <p:ext uri="{BB962C8B-B14F-4D97-AF65-F5344CB8AC3E}">
        <p14:creationId xmlns:p14="http://schemas.microsoft.com/office/powerpoint/2010/main" val="1993371188"/>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8" name="Tijdelijke aanduiding voor afbeelding 7">
            <a:extLst>
              <a:ext uri="{FF2B5EF4-FFF2-40B4-BE49-F238E27FC236}">
                <a16:creationId xmlns:a16="http://schemas.microsoft.com/office/drawing/2014/main" id="{97CF769C-B634-FAFE-1F1A-A821D82FD079}"/>
              </a:ext>
            </a:extLst>
          </p:cNvPr>
          <p:cNvSpPr>
            <a:spLocks noGrp="1"/>
          </p:cNvSpPr>
          <p:nvPr>
            <p:ph type="pic" sz="quarter" idx="10"/>
          </p:nvPr>
        </p:nvSpPr>
        <p:spPr>
          <a:xfrm>
            <a:off x="756240" y="725760"/>
            <a:ext cx="10679520" cy="5406480"/>
          </a:xfrm>
          <a:prstGeom prst="rect">
            <a:avLst/>
          </a:prstGeom>
        </p:spPr>
        <p:txBody>
          <a:bodyPr lIns="0" tIns="0" rIns="0" bIns="0" anchor="ctr" anchorCtr="1"/>
          <a:lstStyle/>
          <a:p>
            <a:endParaRPr lang="nl-NL"/>
          </a:p>
        </p:txBody>
      </p:sp>
    </p:spTree>
    <p:extLst>
      <p:ext uri="{BB962C8B-B14F-4D97-AF65-F5344CB8AC3E}">
        <p14:creationId xmlns:p14="http://schemas.microsoft.com/office/powerpoint/2010/main" val="956027164"/>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Verticale titel en tekst">
    <p:spTree>
      <p:nvGrpSpPr>
        <p:cNvPr id="1" name=""/>
        <p:cNvGrpSpPr/>
        <p:nvPr/>
      </p:nvGrpSpPr>
      <p:grpSpPr>
        <a:xfrm>
          <a:off x="0" y="0"/>
          <a:ext cx="0" cy="0"/>
          <a:chOff x="0" y="0"/>
          <a:chExt cx="0" cy="0"/>
        </a:xfrm>
      </p:grpSpPr>
      <p:sp>
        <p:nvSpPr>
          <p:cNvPr id="10" name="Tijdelijke aanduiding voor media 8">
            <a:extLst>
              <a:ext uri="{FF2B5EF4-FFF2-40B4-BE49-F238E27FC236}">
                <a16:creationId xmlns:a16="http://schemas.microsoft.com/office/drawing/2014/main" id="{9C67C151-FAD9-D7B8-0B07-4EE0F83B23F4}"/>
              </a:ext>
            </a:extLst>
          </p:cNvPr>
          <p:cNvSpPr>
            <a:spLocks noGrp="1"/>
          </p:cNvSpPr>
          <p:nvPr>
            <p:ph type="media" sz="quarter" idx="11"/>
          </p:nvPr>
        </p:nvSpPr>
        <p:spPr>
          <a:xfrm>
            <a:off x="756240" y="725760"/>
            <a:ext cx="10679520" cy="5406480"/>
          </a:xfrm>
          <a:prstGeom prst="rect">
            <a:avLst/>
          </a:prstGeom>
        </p:spPr>
        <p:txBody>
          <a:bodyPr lIns="0" tIns="0" rIns="0" bIns="0" anchor="ctr" anchorCtr="1"/>
          <a:lstStyle/>
          <a:p>
            <a:endParaRPr lang="nl-NL"/>
          </a:p>
        </p:txBody>
      </p:sp>
    </p:spTree>
    <p:extLst>
      <p:ext uri="{BB962C8B-B14F-4D97-AF65-F5344CB8AC3E}">
        <p14:creationId xmlns:p14="http://schemas.microsoft.com/office/powerpoint/2010/main" val="1813895801"/>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8" name="Tijdelijke aanduiding voor afbeelding 7">
            <a:extLst>
              <a:ext uri="{FF2B5EF4-FFF2-40B4-BE49-F238E27FC236}">
                <a16:creationId xmlns:a16="http://schemas.microsoft.com/office/drawing/2014/main" id="{97CF769C-B634-FAFE-1F1A-A821D82FD079}"/>
              </a:ext>
            </a:extLst>
          </p:cNvPr>
          <p:cNvSpPr>
            <a:spLocks noGrp="1"/>
          </p:cNvSpPr>
          <p:nvPr>
            <p:ph type="pic" sz="quarter" idx="10"/>
          </p:nvPr>
        </p:nvSpPr>
        <p:spPr>
          <a:xfrm>
            <a:off x="756240" y="725760"/>
            <a:ext cx="10679520" cy="5406480"/>
          </a:xfrm>
          <a:prstGeom prst="rect">
            <a:avLst/>
          </a:prstGeom>
        </p:spPr>
        <p:txBody>
          <a:bodyPr lIns="0" tIns="0" rIns="0" bIns="0" anchor="ctr" anchorCtr="1"/>
          <a:lstStyle/>
          <a:p>
            <a:endParaRPr lang="nl-NL"/>
          </a:p>
        </p:txBody>
      </p:sp>
    </p:spTree>
    <p:extLst>
      <p:ext uri="{BB962C8B-B14F-4D97-AF65-F5344CB8AC3E}">
        <p14:creationId xmlns:p14="http://schemas.microsoft.com/office/powerpoint/2010/main" val="1587092608"/>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Verticale titel en tekst">
    <p:spTree>
      <p:nvGrpSpPr>
        <p:cNvPr id="1" name=""/>
        <p:cNvGrpSpPr/>
        <p:nvPr/>
      </p:nvGrpSpPr>
      <p:grpSpPr>
        <a:xfrm>
          <a:off x="0" y="0"/>
          <a:ext cx="0" cy="0"/>
          <a:chOff x="0" y="0"/>
          <a:chExt cx="0" cy="0"/>
        </a:xfrm>
      </p:grpSpPr>
      <p:sp>
        <p:nvSpPr>
          <p:cNvPr id="10" name="Tijdelijke aanduiding voor media 8">
            <a:extLst>
              <a:ext uri="{FF2B5EF4-FFF2-40B4-BE49-F238E27FC236}">
                <a16:creationId xmlns:a16="http://schemas.microsoft.com/office/drawing/2014/main" id="{9C67C151-FAD9-D7B8-0B07-4EE0F83B23F4}"/>
              </a:ext>
            </a:extLst>
          </p:cNvPr>
          <p:cNvSpPr>
            <a:spLocks noGrp="1"/>
          </p:cNvSpPr>
          <p:nvPr>
            <p:ph type="media" sz="quarter" idx="11"/>
          </p:nvPr>
        </p:nvSpPr>
        <p:spPr>
          <a:xfrm>
            <a:off x="756240" y="725760"/>
            <a:ext cx="10679520" cy="5406480"/>
          </a:xfrm>
          <a:prstGeom prst="rect">
            <a:avLst/>
          </a:prstGeom>
        </p:spPr>
        <p:txBody>
          <a:bodyPr lIns="0" tIns="0" rIns="0" bIns="0" anchor="ctr" anchorCtr="1"/>
          <a:lstStyle/>
          <a:p>
            <a:endParaRPr lang="nl-NL"/>
          </a:p>
        </p:txBody>
      </p:sp>
    </p:spTree>
    <p:extLst>
      <p:ext uri="{BB962C8B-B14F-4D97-AF65-F5344CB8AC3E}">
        <p14:creationId xmlns:p14="http://schemas.microsoft.com/office/powerpoint/2010/main" val="1331628468"/>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8" name="Tijdelijke aanduiding voor afbeelding 7">
            <a:extLst>
              <a:ext uri="{FF2B5EF4-FFF2-40B4-BE49-F238E27FC236}">
                <a16:creationId xmlns:a16="http://schemas.microsoft.com/office/drawing/2014/main" id="{97CF769C-B634-FAFE-1F1A-A821D82FD079}"/>
              </a:ext>
            </a:extLst>
          </p:cNvPr>
          <p:cNvSpPr>
            <a:spLocks noGrp="1"/>
          </p:cNvSpPr>
          <p:nvPr>
            <p:ph type="pic" sz="quarter" idx="10"/>
          </p:nvPr>
        </p:nvSpPr>
        <p:spPr>
          <a:xfrm>
            <a:off x="756240" y="725760"/>
            <a:ext cx="10679520" cy="5406480"/>
          </a:xfrm>
          <a:prstGeom prst="rect">
            <a:avLst/>
          </a:prstGeom>
        </p:spPr>
        <p:txBody>
          <a:bodyPr lIns="0" tIns="0" rIns="0" bIns="0" anchor="ctr" anchorCtr="1"/>
          <a:lstStyle/>
          <a:p>
            <a:endParaRPr lang="nl-NL"/>
          </a:p>
        </p:txBody>
      </p:sp>
    </p:spTree>
    <p:extLst>
      <p:ext uri="{BB962C8B-B14F-4D97-AF65-F5344CB8AC3E}">
        <p14:creationId xmlns:p14="http://schemas.microsoft.com/office/powerpoint/2010/main" val="3839668219"/>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Verticale titel en tekst">
    <p:spTree>
      <p:nvGrpSpPr>
        <p:cNvPr id="1" name=""/>
        <p:cNvGrpSpPr/>
        <p:nvPr/>
      </p:nvGrpSpPr>
      <p:grpSpPr>
        <a:xfrm>
          <a:off x="0" y="0"/>
          <a:ext cx="0" cy="0"/>
          <a:chOff x="0" y="0"/>
          <a:chExt cx="0" cy="0"/>
        </a:xfrm>
      </p:grpSpPr>
      <p:sp>
        <p:nvSpPr>
          <p:cNvPr id="10" name="Tijdelijke aanduiding voor media 8">
            <a:extLst>
              <a:ext uri="{FF2B5EF4-FFF2-40B4-BE49-F238E27FC236}">
                <a16:creationId xmlns:a16="http://schemas.microsoft.com/office/drawing/2014/main" id="{9C67C151-FAD9-D7B8-0B07-4EE0F83B23F4}"/>
              </a:ext>
            </a:extLst>
          </p:cNvPr>
          <p:cNvSpPr>
            <a:spLocks noGrp="1"/>
          </p:cNvSpPr>
          <p:nvPr>
            <p:ph type="media" sz="quarter" idx="11"/>
          </p:nvPr>
        </p:nvSpPr>
        <p:spPr>
          <a:xfrm>
            <a:off x="756240" y="725760"/>
            <a:ext cx="10679520" cy="5406480"/>
          </a:xfrm>
          <a:prstGeom prst="rect">
            <a:avLst/>
          </a:prstGeom>
        </p:spPr>
        <p:txBody>
          <a:bodyPr lIns="0" tIns="0" rIns="0" bIns="0" anchor="ctr" anchorCtr="1"/>
          <a:lstStyle/>
          <a:p>
            <a:endParaRPr lang="nl-NL"/>
          </a:p>
        </p:txBody>
      </p:sp>
    </p:spTree>
    <p:extLst>
      <p:ext uri="{BB962C8B-B14F-4D97-AF65-F5344CB8AC3E}">
        <p14:creationId xmlns:p14="http://schemas.microsoft.com/office/powerpoint/2010/main" val="3937509288"/>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Titeldia">
    <p:bg>
      <p:bgPr>
        <a:solidFill>
          <a:schemeClr val="bg1"/>
        </a:solidFill>
        <a:effectLst/>
      </p:bgPr>
    </p:bg>
    <p:spTree>
      <p:nvGrpSpPr>
        <p:cNvPr id="1" name=""/>
        <p:cNvGrpSpPr/>
        <p:nvPr/>
      </p:nvGrpSpPr>
      <p:grpSpPr>
        <a:xfrm>
          <a:off x="0" y="0"/>
          <a:ext cx="0" cy="0"/>
          <a:chOff x="0" y="0"/>
          <a:chExt cx="0" cy="0"/>
        </a:xfrm>
      </p:grpSpPr>
      <p:sp>
        <p:nvSpPr>
          <p:cNvPr id="7" name="Titel 5">
            <a:extLst>
              <a:ext uri="{FF2B5EF4-FFF2-40B4-BE49-F238E27FC236}">
                <a16:creationId xmlns:a16="http://schemas.microsoft.com/office/drawing/2014/main" id="{CA50959D-B49F-390F-34BE-0214F6FB455A}"/>
              </a:ext>
            </a:extLst>
          </p:cNvPr>
          <p:cNvSpPr>
            <a:spLocks noGrp="1"/>
          </p:cNvSpPr>
          <p:nvPr>
            <p:ph type="title" hasCustomPrompt="1"/>
          </p:nvPr>
        </p:nvSpPr>
        <p:spPr>
          <a:xfrm>
            <a:off x="618400" y="1051559"/>
            <a:ext cx="10923360" cy="627380"/>
          </a:xfrm>
          <a:prstGeom prst="rect">
            <a:avLst/>
          </a:prstGeom>
        </p:spPr>
        <p:txBody>
          <a:bodyPr lIns="0" tIns="0" rIns="0" bIns="0"/>
          <a:lstStyle>
            <a:lvl1pPr>
              <a:defRPr sz="4800" b="1" i="0">
                <a:solidFill>
                  <a:srgbClr val="E31930"/>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PulseCath</a:t>
            </a:r>
            <a:endParaRPr lang="nl-NL" dirty="0"/>
          </a:p>
        </p:txBody>
      </p:sp>
      <p:sp>
        <p:nvSpPr>
          <p:cNvPr id="11" name="Tijdelijke aanduiding voor tekst 10">
            <a:extLst>
              <a:ext uri="{FF2B5EF4-FFF2-40B4-BE49-F238E27FC236}">
                <a16:creationId xmlns:a16="http://schemas.microsoft.com/office/drawing/2014/main" id="{0278C614-6A65-A2F2-3CB9-D975D73F3BFA}"/>
              </a:ext>
            </a:extLst>
          </p:cNvPr>
          <p:cNvSpPr>
            <a:spLocks noGrp="1"/>
          </p:cNvSpPr>
          <p:nvPr>
            <p:ph type="body" sz="quarter" idx="10" hasCustomPrompt="1"/>
          </p:nvPr>
        </p:nvSpPr>
        <p:spPr>
          <a:xfrm>
            <a:off x="619125" y="1981518"/>
            <a:ext cx="7072313" cy="387798"/>
          </a:xfrm>
          <a:prstGeom prst="rect">
            <a:avLst/>
          </a:prstGeom>
        </p:spPr>
        <p:txBody>
          <a:bodyPr lIns="0" tIns="0" rIns="0" bIns="0">
            <a:noAutofit/>
          </a:bodyPr>
          <a:lstStyle>
            <a:lvl1pPr marL="0" indent="0">
              <a:buNone/>
              <a:defRPr sz="1800">
                <a:solidFill>
                  <a:srgbClr val="363636"/>
                </a:solidFill>
                <a:latin typeface="Verdana" panose="020B0604030504040204" pitchFamily="34" charset="0"/>
                <a:ea typeface="Verdana" panose="020B0604030504040204" pitchFamily="34" charset="0"/>
                <a:cs typeface="Verdana" panose="020B0604030504040204" pitchFamily="34" charset="0"/>
              </a:defRPr>
            </a:lvl1pPr>
          </a:lstStyle>
          <a:p>
            <a:r>
              <a:rPr lang="nl-NL" sz="2800" b="0" dirty="0" err="1"/>
              <a:t>PulseCath</a:t>
            </a:r>
            <a:endParaRPr lang="nl-NL" sz="2800" b="0" dirty="0"/>
          </a:p>
        </p:txBody>
      </p:sp>
      <p:pic>
        <p:nvPicPr>
          <p:cNvPr id="12" name="Afbeelding 11">
            <a:extLst>
              <a:ext uri="{FF2B5EF4-FFF2-40B4-BE49-F238E27FC236}">
                <a16:creationId xmlns:a16="http://schemas.microsoft.com/office/drawing/2014/main" id="{FFE174B3-E900-EC29-DB80-EC505AA8C586}"/>
              </a:ext>
            </a:extLst>
          </p:cNvPr>
          <p:cNvPicPr>
            <a:picLocks noChangeAspect="1"/>
          </p:cNvPicPr>
          <p:nvPr userDrawn="1"/>
        </p:nvPicPr>
        <p:blipFill>
          <a:blip r:embed="rId2"/>
          <a:stretch>
            <a:fillRect/>
          </a:stretch>
        </p:blipFill>
        <p:spPr>
          <a:xfrm>
            <a:off x="618400" y="5720080"/>
            <a:ext cx="1376393" cy="627379"/>
          </a:xfrm>
          <a:prstGeom prst="rect">
            <a:avLst/>
          </a:prstGeom>
        </p:spPr>
      </p:pic>
      <p:pic>
        <p:nvPicPr>
          <p:cNvPr id="4" name="Afbeelding 3" descr="Afbeelding met zwart, overdekt, donker&#10;&#10;Automatisch gegenereerde beschrijving">
            <a:extLst>
              <a:ext uri="{FF2B5EF4-FFF2-40B4-BE49-F238E27FC236}">
                <a16:creationId xmlns:a16="http://schemas.microsoft.com/office/drawing/2014/main" id="{72FCDBFA-FB2B-24BD-8CF3-A92C76BFCA5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H="1">
            <a:off x="6629401" y="-742950"/>
            <a:ext cx="5562599" cy="8343899"/>
          </a:xfrm>
          <a:prstGeom prst="rect">
            <a:avLst/>
          </a:prstGeom>
        </p:spPr>
      </p:pic>
    </p:spTree>
    <p:extLst>
      <p:ext uri="{BB962C8B-B14F-4D97-AF65-F5344CB8AC3E}">
        <p14:creationId xmlns:p14="http://schemas.microsoft.com/office/powerpoint/2010/main" val="3950787743"/>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eldia">
    <p:bg>
      <p:bgPr>
        <a:solidFill>
          <a:srgbClr val="FF9D0A"/>
        </a:solidFill>
        <a:effectLst/>
      </p:bgPr>
    </p:bg>
    <p:spTree>
      <p:nvGrpSpPr>
        <p:cNvPr id="1" name=""/>
        <p:cNvGrpSpPr/>
        <p:nvPr/>
      </p:nvGrpSpPr>
      <p:grpSpPr>
        <a:xfrm>
          <a:off x="0" y="0"/>
          <a:ext cx="0" cy="0"/>
          <a:chOff x="0" y="0"/>
          <a:chExt cx="0" cy="0"/>
        </a:xfrm>
      </p:grpSpPr>
      <p:pic>
        <p:nvPicPr>
          <p:cNvPr id="7" name="Afbeelding 6" descr="Afbeelding met zwart, overdekt, donker&#10;&#10;Automatisch gegenereerde beschrijving">
            <a:extLst>
              <a:ext uri="{FF2B5EF4-FFF2-40B4-BE49-F238E27FC236}">
                <a16:creationId xmlns:a16="http://schemas.microsoft.com/office/drawing/2014/main" id="{15CC3624-FA70-0262-7C85-2EC3E88167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47284" y="-569617"/>
            <a:ext cx="5562599" cy="8343899"/>
          </a:xfrm>
          <a:prstGeom prst="rect">
            <a:avLst/>
          </a:prstGeom>
        </p:spPr>
      </p:pic>
      <p:pic>
        <p:nvPicPr>
          <p:cNvPr id="4" name="Afbeelding 3">
            <a:extLst>
              <a:ext uri="{FF2B5EF4-FFF2-40B4-BE49-F238E27FC236}">
                <a16:creationId xmlns:a16="http://schemas.microsoft.com/office/drawing/2014/main" id="{0199AA5B-C426-95F6-C745-43E5C9F3921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5254831"/>
            <a:ext cx="7772400" cy="1603169"/>
          </a:xfrm>
          <a:prstGeom prst="rect">
            <a:avLst/>
          </a:prstGeom>
        </p:spPr>
      </p:pic>
      <p:sp>
        <p:nvSpPr>
          <p:cNvPr id="2" name="Titel 5">
            <a:extLst>
              <a:ext uri="{FF2B5EF4-FFF2-40B4-BE49-F238E27FC236}">
                <a16:creationId xmlns:a16="http://schemas.microsoft.com/office/drawing/2014/main" id="{B6A7967E-EBB5-972C-427A-117EBA8A0418}"/>
              </a:ext>
            </a:extLst>
          </p:cNvPr>
          <p:cNvSpPr>
            <a:spLocks noGrp="1"/>
          </p:cNvSpPr>
          <p:nvPr>
            <p:ph type="title" hasCustomPrompt="1"/>
          </p:nvPr>
        </p:nvSpPr>
        <p:spPr>
          <a:xfrm>
            <a:off x="618400" y="1051559"/>
            <a:ext cx="9815920" cy="627380"/>
          </a:xfrm>
          <a:prstGeom prst="rect">
            <a:avLst/>
          </a:prstGeom>
        </p:spPr>
        <p:txBody>
          <a:bodyPr lIns="0" tIns="0" rIns="0" bIns="0"/>
          <a:lstStyle>
            <a:lvl1pPr>
              <a:defRPr sz="48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PulseCath</a:t>
            </a:r>
            <a:endParaRPr lang="nl-NL" dirty="0"/>
          </a:p>
        </p:txBody>
      </p:sp>
      <p:sp>
        <p:nvSpPr>
          <p:cNvPr id="3" name="Tijdelijke aanduiding voor tekst 10">
            <a:extLst>
              <a:ext uri="{FF2B5EF4-FFF2-40B4-BE49-F238E27FC236}">
                <a16:creationId xmlns:a16="http://schemas.microsoft.com/office/drawing/2014/main" id="{F6189A53-1931-5598-6700-2BAD9B3F4A10}"/>
              </a:ext>
            </a:extLst>
          </p:cNvPr>
          <p:cNvSpPr>
            <a:spLocks noGrp="1"/>
          </p:cNvSpPr>
          <p:nvPr>
            <p:ph type="body" sz="quarter" idx="10" hasCustomPrompt="1"/>
          </p:nvPr>
        </p:nvSpPr>
        <p:spPr>
          <a:xfrm>
            <a:off x="619125" y="1981518"/>
            <a:ext cx="7072313" cy="387798"/>
          </a:xfrm>
          <a:prstGeom prst="rect">
            <a:avLst/>
          </a:prstGeom>
        </p:spPr>
        <p:txBody>
          <a:bodyPr lIns="0" tIns="0" rIns="0" bIns="0">
            <a:noAutofit/>
          </a:bodyPr>
          <a:lstStyle>
            <a:lvl1pPr marL="0" indent="0">
              <a:buNone/>
              <a:defRPr sz="1800">
                <a:solidFill>
                  <a:srgbClr val="363636"/>
                </a:solidFill>
                <a:latin typeface="Verdana" panose="020B0604030504040204" pitchFamily="34" charset="0"/>
                <a:ea typeface="Verdana" panose="020B0604030504040204" pitchFamily="34" charset="0"/>
                <a:cs typeface="Verdana" panose="020B0604030504040204" pitchFamily="34" charset="0"/>
              </a:defRPr>
            </a:lvl1pPr>
          </a:lstStyle>
          <a:p>
            <a:r>
              <a:rPr lang="nl-NL" sz="2800" b="0" dirty="0" err="1"/>
              <a:t>PulseCath</a:t>
            </a:r>
            <a:endParaRPr lang="nl-NL" sz="2800" b="0" dirty="0"/>
          </a:p>
        </p:txBody>
      </p:sp>
      <p:pic>
        <p:nvPicPr>
          <p:cNvPr id="6" name="Afbeelding 5">
            <a:extLst>
              <a:ext uri="{FF2B5EF4-FFF2-40B4-BE49-F238E27FC236}">
                <a16:creationId xmlns:a16="http://schemas.microsoft.com/office/drawing/2014/main" id="{9FA8EC65-A412-684A-B290-47BB9587791B}"/>
              </a:ext>
            </a:extLst>
          </p:cNvPr>
          <p:cNvPicPr>
            <a:picLocks noChangeAspect="1"/>
          </p:cNvPicPr>
          <p:nvPr userDrawn="1"/>
        </p:nvPicPr>
        <p:blipFill>
          <a:blip r:embed="rId4"/>
          <a:stretch>
            <a:fillRect/>
          </a:stretch>
        </p:blipFill>
        <p:spPr>
          <a:xfrm>
            <a:off x="618400" y="5720080"/>
            <a:ext cx="1376393" cy="627379"/>
          </a:xfrm>
          <a:prstGeom prst="rect">
            <a:avLst/>
          </a:prstGeom>
        </p:spPr>
      </p:pic>
    </p:spTree>
    <p:extLst>
      <p:ext uri="{BB962C8B-B14F-4D97-AF65-F5344CB8AC3E}">
        <p14:creationId xmlns:p14="http://schemas.microsoft.com/office/powerpoint/2010/main" val="2376696763"/>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eldia">
    <p:bg>
      <p:bgPr>
        <a:solidFill>
          <a:srgbClr val="E31930"/>
        </a:solidFill>
        <a:effectLst/>
      </p:bgPr>
    </p:bg>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AB4EDEBE-793F-E575-842E-92614DBA205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254831"/>
            <a:ext cx="7772400" cy="1603169"/>
          </a:xfrm>
          <a:prstGeom prst="rect">
            <a:avLst/>
          </a:prstGeom>
        </p:spPr>
      </p:pic>
      <p:sp>
        <p:nvSpPr>
          <p:cNvPr id="10" name="Tijdelijke aanduiding voor tekst 10">
            <a:extLst>
              <a:ext uri="{FF2B5EF4-FFF2-40B4-BE49-F238E27FC236}">
                <a16:creationId xmlns:a16="http://schemas.microsoft.com/office/drawing/2014/main" id="{40F54922-3291-4347-3FC6-68F6ECF09829}"/>
              </a:ext>
            </a:extLst>
          </p:cNvPr>
          <p:cNvSpPr>
            <a:spLocks noGrp="1"/>
          </p:cNvSpPr>
          <p:nvPr>
            <p:ph type="body" sz="quarter" idx="10" hasCustomPrompt="1"/>
          </p:nvPr>
        </p:nvSpPr>
        <p:spPr>
          <a:xfrm>
            <a:off x="619125" y="1981518"/>
            <a:ext cx="7072313" cy="387798"/>
          </a:xfrm>
          <a:prstGeom prst="rect">
            <a:avLst/>
          </a:prstGeom>
        </p:spPr>
        <p:txBody>
          <a:bodyPr lIns="0" tIns="0" rIns="0" bIns="0">
            <a:noAutofit/>
          </a:bodyPr>
          <a:lstStyle>
            <a:lvl1pPr marL="0" indent="0">
              <a:buNone/>
              <a:defRPr sz="18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nl-NL" sz="2800" b="0" dirty="0" err="1"/>
              <a:t>PulseCath</a:t>
            </a:r>
            <a:endParaRPr lang="nl-NL" sz="2800" b="0" dirty="0"/>
          </a:p>
        </p:txBody>
      </p:sp>
      <p:sp>
        <p:nvSpPr>
          <p:cNvPr id="11" name="Titel 5">
            <a:extLst>
              <a:ext uri="{FF2B5EF4-FFF2-40B4-BE49-F238E27FC236}">
                <a16:creationId xmlns:a16="http://schemas.microsoft.com/office/drawing/2014/main" id="{C515BB09-DDE8-8A72-6409-C8F134F3617B}"/>
              </a:ext>
            </a:extLst>
          </p:cNvPr>
          <p:cNvSpPr>
            <a:spLocks noGrp="1"/>
          </p:cNvSpPr>
          <p:nvPr>
            <p:ph type="title" hasCustomPrompt="1"/>
          </p:nvPr>
        </p:nvSpPr>
        <p:spPr>
          <a:xfrm>
            <a:off x="618400" y="1051559"/>
            <a:ext cx="9815920" cy="627380"/>
          </a:xfrm>
          <a:prstGeom prst="rect">
            <a:avLst/>
          </a:prstGeom>
        </p:spPr>
        <p:txBody>
          <a:bodyPr lIns="0" tIns="0" rIns="0" bIns="0"/>
          <a:lstStyle>
            <a:lvl1pPr>
              <a:defRPr sz="48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nl-NL" dirty="0" err="1"/>
              <a:t>PulseCath</a:t>
            </a:r>
            <a:endParaRPr lang="nl-NL" dirty="0"/>
          </a:p>
        </p:txBody>
      </p:sp>
      <p:pic>
        <p:nvPicPr>
          <p:cNvPr id="13" name="Afbeelding 12">
            <a:extLst>
              <a:ext uri="{FF2B5EF4-FFF2-40B4-BE49-F238E27FC236}">
                <a16:creationId xmlns:a16="http://schemas.microsoft.com/office/drawing/2014/main" id="{98BC6D9B-29CE-C49E-5004-0FDFDD758655}"/>
              </a:ext>
            </a:extLst>
          </p:cNvPr>
          <p:cNvPicPr>
            <a:picLocks noChangeAspect="1"/>
          </p:cNvPicPr>
          <p:nvPr userDrawn="1"/>
        </p:nvPicPr>
        <p:blipFill>
          <a:blip r:embed="rId3"/>
          <a:stretch>
            <a:fillRect/>
          </a:stretch>
        </p:blipFill>
        <p:spPr>
          <a:xfrm>
            <a:off x="618400" y="5720080"/>
            <a:ext cx="1376393" cy="627379"/>
          </a:xfrm>
          <a:prstGeom prst="rect">
            <a:avLst/>
          </a:prstGeom>
        </p:spPr>
      </p:pic>
      <p:pic>
        <p:nvPicPr>
          <p:cNvPr id="2" name="Afbeelding 1" descr="Afbeelding met zwart, overdekt, donker&#10;&#10;Automatisch gegenereerde beschrijving">
            <a:extLst>
              <a:ext uri="{FF2B5EF4-FFF2-40B4-BE49-F238E27FC236}">
                <a16:creationId xmlns:a16="http://schemas.microsoft.com/office/drawing/2014/main" id="{D78D25F0-9B61-8031-A026-4F05FB59802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347284" y="-569617"/>
            <a:ext cx="5562599" cy="8343899"/>
          </a:xfrm>
          <a:prstGeom prst="rect">
            <a:avLst/>
          </a:prstGeom>
        </p:spPr>
      </p:pic>
    </p:spTree>
    <p:extLst>
      <p:ext uri="{BB962C8B-B14F-4D97-AF65-F5344CB8AC3E}">
        <p14:creationId xmlns:p14="http://schemas.microsoft.com/office/powerpoint/2010/main" val="927457635"/>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BE32EE-3C88-D741-6986-4D718A29215E}"/>
              </a:ext>
            </a:extLst>
          </p:cNvPr>
          <p:cNvSpPr>
            <a:spLocks noGrp="1"/>
          </p:cNvSpPr>
          <p:nvPr>
            <p:ph type="title"/>
          </p:nvPr>
        </p:nvSpPr>
        <p:spPr/>
        <p:txBody>
          <a:bodyPr/>
          <a:lstStyle/>
          <a:p>
            <a:r>
              <a:rPr lang="nl-NL"/>
              <a:t>Klik om stijl te bewerken</a:t>
            </a:r>
          </a:p>
        </p:txBody>
      </p:sp>
      <p:sp>
        <p:nvSpPr>
          <p:cNvPr id="7" name="Tijdelijke aanduiding voor tekst 2">
            <a:extLst>
              <a:ext uri="{FF2B5EF4-FFF2-40B4-BE49-F238E27FC236}">
                <a16:creationId xmlns:a16="http://schemas.microsoft.com/office/drawing/2014/main" id="{B8EB6DF3-E9CE-398F-B783-4C68D3D184D0}"/>
              </a:ext>
            </a:extLst>
          </p:cNvPr>
          <p:cNvSpPr>
            <a:spLocks noGrp="1"/>
          </p:cNvSpPr>
          <p:nvPr>
            <p:ph idx="1" hasCustomPrompt="1"/>
          </p:nvPr>
        </p:nvSpPr>
        <p:spPr>
          <a:xfrm>
            <a:off x="720000" y="2340000"/>
            <a:ext cx="4349840" cy="294641"/>
          </a:xfrm>
          <a:prstGeom prst="rect">
            <a:avLst/>
          </a:prstGeom>
        </p:spPr>
        <p:txBody>
          <a:bodyPr vert="horz" lIns="0" tIns="0" rIns="0" bIns="0" rtlCol="0">
            <a:normAutofit/>
          </a:bodyPr>
          <a:lstStyle>
            <a:lvl1pPr marL="0" indent="0">
              <a:buNone/>
              <a:defRPr sz="1800">
                <a:latin typeface="Verdana" panose="020B0604030504040204" pitchFamily="34" charset="0"/>
                <a:ea typeface="Verdana" panose="020B0604030504040204" pitchFamily="34" charset="0"/>
                <a:cs typeface="Verdana" panose="020B060403050404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l-NL" dirty="0"/>
              <a:t>Titel 1</a:t>
            </a:r>
          </a:p>
        </p:txBody>
      </p:sp>
      <p:sp>
        <p:nvSpPr>
          <p:cNvPr id="9" name="Tijdelijke aanduiding voor tekst 8">
            <a:extLst>
              <a:ext uri="{FF2B5EF4-FFF2-40B4-BE49-F238E27FC236}">
                <a16:creationId xmlns:a16="http://schemas.microsoft.com/office/drawing/2014/main" id="{22DBE8FA-7EED-1B56-30B6-173ED7F5B543}"/>
              </a:ext>
            </a:extLst>
          </p:cNvPr>
          <p:cNvSpPr>
            <a:spLocks noGrp="1"/>
          </p:cNvSpPr>
          <p:nvPr>
            <p:ph type="body" sz="quarter" idx="10" hasCustomPrompt="1"/>
          </p:nvPr>
        </p:nvSpPr>
        <p:spPr>
          <a:xfrm>
            <a:off x="720725" y="1800000"/>
            <a:ext cx="9164955" cy="294640"/>
          </a:xfrm>
          <a:prstGeom prst="rect">
            <a:avLst/>
          </a:prstGeom>
        </p:spPr>
        <p:txBody>
          <a:bodyPr lIns="0" tIns="0" rIns="0" bIns="0"/>
          <a:lstStyle>
            <a:lvl1pPr>
              <a:defRPr sz="2200">
                <a:solidFill>
                  <a:srgbClr val="E31930"/>
                </a:solidFill>
              </a:defRPr>
            </a:lvl1pPr>
          </a:lstStyle>
          <a:p>
            <a:pPr lvl="0"/>
            <a:r>
              <a:rPr lang="nl-NL" dirty="0"/>
              <a:t>Hier komt een subtitel</a:t>
            </a:r>
          </a:p>
        </p:txBody>
      </p:sp>
      <p:sp>
        <p:nvSpPr>
          <p:cNvPr id="3" name="Tijdelijke aanduiding voor tekst 2">
            <a:extLst>
              <a:ext uri="{FF2B5EF4-FFF2-40B4-BE49-F238E27FC236}">
                <a16:creationId xmlns:a16="http://schemas.microsoft.com/office/drawing/2014/main" id="{03706DB3-1119-EF2D-EC80-F6C1111484B5}"/>
              </a:ext>
            </a:extLst>
          </p:cNvPr>
          <p:cNvSpPr>
            <a:spLocks noGrp="1"/>
          </p:cNvSpPr>
          <p:nvPr>
            <p:ph idx="11" hasCustomPrompt="1"/>
          </p:nvPr>
        </p:nvSpPr>
        <p:spPr>
          <a:xfrm>
            <a:off x="720000" y="2860192"/>
            <a:ext cx="4349840" cy="294641"/>
          </a:xfrm>
          <a:prstGeom prst="rect">
            <a:avLst/>
          </a:prstGeom>
        </p:spPr>
        <p:txBody>
          <a:bodyPr vert="horz" lIns="0" tIns="0" rIns="0" bIns="0" rtlCol="0">
            <a:normAutofit/>
          </a:bodyPr>
          <a:lstStyle>
            <a:lvl1pPr marL="0" indent="0">
              <a:buNone/>
              <a:defRPr sz="1800">
                <a:latin typeface="Verdana" panose="020B0604030504040204" pitchFamily="34" charset="0"/>
                <a:ea typeface="Verdana" panose="020B0604030504040204" pitchFamily="34" charset="0"/>
                <a:cs typeface="Verdana" panose="020B060403050404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l-NL" dirty="0"/>
              <a:t>Titel 2</a:t>
            </a:r>
          </a:p>
        </p:txBody>
      </p:sp>
      <p:sp>
        <p:nvSpPr>
          <p:cNvPr id="4" name="Tijdelijke aanduiding voor tekst 2">
            <a:extLst>
              <a:ext uri="{FF2B5EF4-FFF2-40B4-BE49-F238E27FC236}">
                <a16:creationId xmlns:a16="http://schemas.microsoft.com/office/drawing/2014/main" id="{F0716439-EF5C-5D3B-6CB7-F17595BA8563}"/>
              </a:ext>
            </a:extLst>
          </p:cNvPr>
          <p:cNvSpPr>
            <a:spLocks noGrp="1"/>
          </p:cNvSpPr>
          <p:nvPr>
            <p:ph idx="12" hasCustomPrompt="1"/>
          </p:nvPr>
        </p:nvSpPr>
        <p:spPr>
          <a:xfrm>
            <a:off x="720000" y="3380384"/>
            <a:ext cx="4349840" cy="294641"/>
          </a:xfrm>
          <a:prstGeom prst="rect">
            <a:avLst/>
          </a:prstGeom>
        </p:spPr>
        <p:txBody>
          <a:bodyPr vert="horz" lIns="0" tIns="0" rIns="0" bIns="0" rtlCol="0">
            <a:normAutofit/>
          </a:bodyPr>
          <a:lstStyle>
            <a:lvl1pPr marL="0" indent="0">
              <a:buNone/>
              <a:defRPr sz="1800">
                <a:latin typeface="Verdana" panose="020B0604030504040204" pitchFamily="34" charset="0"/>
                <a:ea typeface="Verdana" panose="020B0604030504040204" pitchFamily="34" charset="0"/>
                <a:cs typeface="Verdana" panose="020B060403050404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l-NL" dirty="0"/>
              <a:t>Titel 3</a:t>
            </a:r>
          </a:p>
        </p:txBody>
      </p:sp>
      <p:sp>
        <p:nvSpPr>
          <p:cNvPr id="5" name="Tijdelijke aanduiding voor tekst 2">
            <a:extLst>
              <a:ext uri="{FF2B5EF4-FFF2-40B4-BE49-F238E27FC236}">
                <a16:creationId xmlns:a16="http://schemas.microsoft.com/office/drawing/2014/main" id="{C7274EFD-6398-7C51-D5BC-8853A1DA314F}"/>
              </a:ext>
            </a:extLst>
          </p:cNvPr>
          <p:cNvSpPr>
            <a:spLocks noGrp="1"/>
          </p:cNvSpPr>
          <p:nvPr>
            <p:ph idx="13" hasCustomPrompt="1"/>
          </p:nvPr>
        </p:nvSpPr>
        <p:spPr>
          <a:xfrm>
            <a:off x="720000" y="3900576"/>
            <a:ext cx="4349840" cy="294641"/>
          </a:xfrm>
          <a:prstGeom prst="rect">
            <a:avLst/>
          </a:prstGeom>
        </p:spPr>
        <p:txBody>
          <a:bodyPr vert="horz" lIns="0" tIns="0" rIns="0" bIns="0" rtlCol="0">
            <a:normAutofit/>
          </a:bodyPr>
          <a:lstStyle>
            <a:lvl1pPr marL="0" indent="0">
              <a:buNone/>
              <a:defRPr sz="1800">
                <a:latin typeface="Verdana" panose="020B0604030504040204" pitchFamily="34" charset="0"/>
                <a:ea typeface="Verdana" panose="020B0604030504040204" pitchFamily="34" charset="0"/>
                <a:cs typeface="Verdana" panose="020B060403050404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l-NL" dirty="0"/>
              <a:t>Titel 4</a:t>
            </a:r>
          </a:p>
        </p:txBody>
      </p:sp>
      <p:sp>
        <p:nvSpPr>
          <p:cNvPr id="6" name="Tijdelijke aanduiding voor tekst 2">
            <a:extLst>
              <a:ext uri="{FF2B5EF4-FFF2-40B4-BE49-F238E27FC236}">
                <a16:creationId xmlns:a16="http://schemas.microsoft.com/office/drawing/2014/main" id="{6B5DDC36-55BB-15F9-CB4B-C686A0530CCF}"/>
              </a:ext>
            </a:extLst>
          </p:cNvPr>
          <p:cNvSpPr>
            <a:spLocks noGrp="1"/>
          </p:cNvSpPr>
          <p:nvPr>
            <p:ph idx="14" hasCustomPrompt="1"/>
          </p:nvPr>
        </p:nvSpPr>
        <p:spPr>
          <a:xfrm>
            <a:off x="720000" y="4420768"/>
            <a:ext cx="4349840" cy="294641"/>
          </a:xfrm>
          <a:prstGeom prst="rect">
            <a:avLst/>
          </a:prstGeom>
        </p:spPr>
        <p:txBody>
          <a:bodyPr vert="horz" lIns="0" tIns="0" rIns="0" bIns="0" rtlCol="0">
            <a:normAutofit/>
          </a:bodyPr>
          <a:lstStyle>
            <a:lvl1pPr marL="0" indent="0">
              <a:buNone/>
              <a:defRPr sz="1800">
                <a:latin typeface="Verdana" panose="020B0604030504040204" pitchFamily="34" charset="0"/>
                <a:ea typeface="Verdana" panose="020B0604030504040204" pitchFamily="34" charset="0"/>
                <a:cs typeface="Verdana" panose="020B060403050404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l-NL" dirty="0"/>
              <a:t>Titel 5</a:t>
            </a:r>
          </a:p>
        </p:txBody>
      </p:sp>
      <p:sp>
        <p:nvSpPr>
          <p:cNvPr id="8" name="Tijdelijke aanduiding voor tekst 2">
            <a:extLst>
              <a:ext uri="{FF2B5EF4-FFF2-40B4-BE49-F238E27FC236}">
                <a16:creationId xmlns:a16="http://schemas.microsoft.com/office/drawing/2014/main" id="{225E924E-CDD5-733C-E84B-FF0426CF26D7}"/>
              </a:ext>
            </a:extLst>
          </p:cNvPr>
          <p:cNvSpPr>
            <a:spLocks noGrp="1"/>
          </p:cNvSpPr>
          <p:nvPr>
            <p:ph idx="15" hasCustomPrompt="1"/>
          </p:nvPr>
        </p:nvSpPr>
        <p:spPr>
          <a:xfrm>
            <a:off x="720000" y="4940960"/>
            <a:ext cx="4349840" cy="294641"/>
          </a:xfrm>
          <a:prstGeom prst="rect">
            <a:avLst/>
          </a:prstGeom>
        </p:spPr>
        <p:txBody>
          <a:bodyPr vert="horz" lIns="0" tIns="0" rIns="0" bIns="0" rtlCol="0">
            <a:normAutofit/>
          </a:bodyPr>
          <a:lstStyle>
            <a:lvl1pPr marL="0" indent="0">
              <a:buNone/>
              <a:defRPr sz="1800">
                <a:latin typeface="Verdana" panose="020B0604030504040204" pitchFamily="34" charset="0"/>
                <a:ea typeface="Verdana" panose="020B0604030504040204" pitchFamily="34" charset="0"/>
                <a:cs typeface="Verdana" panose="020B060403050404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l-NL" dirty="0"/>
              <a:t>Titel 6</a:t>
            </a:r>
          </a:p>
        </p:txBody>
      </p:sp>
      <p:sp>
        <p:nvSpPr>
          <p:cNvPr id="10" name="Tijdelijke aanduiding voor tekst 2">
            <a:extLst>
              <a:ext uri="{FF2B5EF4-FFF2-40B4-BE49-F238E27FC236}">
                <a16:creationId xmlns:a16="http://schemas.microsoft.com/office/drawing/2014/main" id="{19F6EED0-CAA1-A9E5-EFFD-E86D2F11E615}"/>
              </a:ext>
            </a:extLst>
          </p:cNvPr>
          <p:cNvSpPr>
            <a:spLocks noGrp="1"/>
          </p:cNvSpPr>
          <p:nvPr>
            <p:ph idx="16" hasCustomPrompt="1"/>
          </p:nvPr>
        </p:nvSpPr>
        <p:spPr>
          <a:xfrm>
            <a:off x="5535840" y="2340000"/>
            <a:ext cx="4349840" cy="294641"/>
          </a:xfrm>
          <a:prstGeom prst="rect">
            <a:avLst/>
          </a:prstGeom>
        </p:spPr>
        <p:txBody>
          <a:bodyPr vert="horz" lIns="0" tIns="0" rIns="0" bIns="0" rtlCol="0">
            <a:normAutofit/>
          </a:bodyPr>
          <a:lstStyle>
            <a:lvl1pPr marL="0" indent="0">
              <a:buNone/>
              <a:defRPr sz="1800">
                <a:latin typeface="Verdana" panose="020B0604030504040204" pitchFamily="34" charset="0"/>
                <a:ea typeface="Verdana" panose="020B0604030504040204" pitchFamily="34" charset="0"/>
                <a:cs typeface="Verdana" panose="020B060403050404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l-NL" dirty="0"/>
              <a:t>Titel 7</a:t>
            </a:r>
          </a:p>
        </p:txBody>
      </p:sp>
      <p:sp>
        <p:nvSpPr>
          <p:cNvPr id="11" name="Tijdelijke aanduiding voor tekst 2">
            <a:extLst>
              <a:ext uri="{FF2B5EF4-FFF2-40B4-BE49-F238E27FC236}">
                <a16:creationId xmlns:a16="http://schemas.microsoft.com/office/drawing/2014/main" id="{C3A2C491-2FEC-5173-31E3-92FFCAF6C2B5}"/>
              </a:ext>
            </a:extLst>
          </p:cNvPr>
          <p:cNvSpPr>
            <a:spLocks noGrp="1"/>
          </p:cNvSpPr>
          <p:nvPr>
            <p:ph idx="17" hasCustomPrompt="1"/>
          </p:nvPr>
        </p:nvSpPr>
        <p:spPr>
          <a:xfrm>
            <a:off x="5535840" y="2860192"/>
            <a:ext cx="4349840" cy="294641"/>
          </a:xfrm>
          <a:prstGeom prst="rect">
            <a:avLst/>
          </a:prstGeom>
        </p:spPr>
        <p:txBody>
          <a:bodyPr vert="horz" lIns="0" tIns="0" rIns="0" bIns="0" rtlCol="0">
            <a:normAutofit/>
          </a:bodyPr>
          <a:lstStyle>
            <a:lvl1pPr marL="0" indent="0">
              <a:buNone/>
              <a:defRPr sz="1800">
                <a:latin typeface="Verdana" panose="020B0604030504040204" pitchFamily="34" charset="0"/>
                <a:ea typeface="Verdana" panose="020B0604030504040204" pitchFamily="34" charset="0"/>
                <a:cs typeface="Verdana" panose="020B060403050404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l-NL" dirty="0"/>
              <a:t>Titel 8</a:t>
            </a:r>
          </a:p>
        </p:txBody>
      </p:sp>
      <p:sp>
        <p:nvSpPr>
          <p:cNvPr id="12" name="Tijdelijke aanduiding voor tekst 2">
            <a:extLst>
              <a:ext uri="{FF2B5EF4-FFF2-40B4-BE49-F238E27FC236}">
                <a16:creationId xmlns:a16="http://schemas.microsoft.com/office/drawing/2014/main" id="{088290EF-10C2-0FEB-D161-912F75FCA7AA}"/>
              </a:ext>
            </a:extLst>
          </p:cNvPr>
          <p:cNvSpPr>
            <a:spLocks noGrp="1"/>
          </p:cNvSpPr>
          <p:nvPr>
            <p:ph idx="18" hasCustomPrompt="1"/>
          </p:nvPr>
        </p:nvSpPr>
        <p:spPr>
          <a:xfrm>
            <a:off x="5535840" y="3380384"/>
            <a:ext cx="4349840" cy="294641"/>
          </a:xfrm>
          <a:prstGeom prst="rect">
            <a:avLst/>
          </a:prstGeom>
        </p:spPr>
        <p:txBody>
          <a:bodyPr vert="horz" lIns="0" tIns="0" rIns="0" bIns="0" rtlCol="0">
            <a:normAutofit/>
          </a:bodyPr>
          <a:lstStyle>
            <a:lvl1pPr marL="0" indent="0">
              <a:buNone/>
              <a:defRPr sz="1800">
                <a:latin typeface="Verdana" panose="020B0604030504040204" pitchFamily="34" charset="0"/>
                <a:ea typeface="Verdana" panose="020B0604030504040204" pitchFamily="34" charset="0"/>
                <a:cs typeface="Verdana" panose="020B060403050404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l-NL" dirty="0"/>
              <a:t>Titel 9</a:t>
            </a:r>
          </a:p>
        </p:txBody>
      </p:sp>
      <p:sp>
        <p:nvSpPr>
          <p:cNvPr id="13" name="Tijdelijke aanduiding voor tekst 2">
            <a:extLst>
              <a:ext uri="{FF2B5EF4-FFF2-40B4-BE49-F238E27FC236}">
                <a16:creationId xmlns:a16="http://schemas.microsoft.com/office/drawing/2014/main" id="{E6C13232-42B0-064A-CF74-43FFD29CD6DF}"/>
              </a:ext>
            </a:extLst>
          </p:cNvPr>
          <p:cNvSpPr>
            <a:spLocks noGrp="1"/>
          </p:cNvSpPr>
          <p:nvPr>
            <p:ph idx="19" hasCustomPrompt="1"/>
          </p:nvPr>
        </p:nvSpPr>
        <p:spPr>
          <a:xfrm>
            <a:off x="5535840" y="3900576"/>
            <a:ext cx="4349840" cy="294641"/>
          </a:xfrm>
          <a:prstGeom prst="rect">
            <a:avLst/>
          </a:prstGeom>
        </p:spPr>
        <p:txBody>
          <a:bodyPr vert="horz" lIns="0" tIns="0" rIns="0" bIns="0" rtlCol="0">
            <a:normAutofit/>
          </a:bodyPr>
          <a:lstStyle>
            <a:lvl1pPr marL="0" indent="0">
              <a:buNone/>
              <a:defRPr sz="1800">
                <a:latin typeface="Verdana" panose="020B0604030504040204" pitchFamily="34" charset="0"/>
                <a:ea typeface="Verdana" panose="020B0604030504040204" pitchFamily="34" charset="0"/>
                <a:cs typeface="Verdana" panose="020B060403050404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l-NL" dirty="0"/>
              <a:t>Titel 10</a:t>
            </a:r>
          </a:p>
        </p:txBody>
      </p:sp>
      <p:sp>
        <p:nvSpPr>
          <p:cNvPr id="14" name="Tijdelijke aanduiding voor tekst 2">
            <a:extLst>
              <a:ext uri="{FF2B5EF4-FFF2-40B4-BE49-F238E27FC236}">
                <a16:creationId xmlns:a16="http://schemas.microsoft.com/office/drawing/2014/main" id="{7272BC02-18FE-E973-FA4A-1C80E91CA895}"/>
              </a:ext>
            </a:extLst>
          </p:cNvPr>
          <p:cNvSpPr>
            <a:spLocks noGrp="1"/>
          </p:cNvSpPr>
          <p:nvPr>
            <p:ph idx="20" hasCustomPrompt="1"/>
          </p:nvPr>
        </p:nvSpPr>
        <p:spPr>
          <a:xfrm>
            <a:off x="5535840" y="4420768"/>
            <a:ext cx="4349840" cy="294641"/>
          </a:xfrm>
          <a:prstGeom prst="rect">
            <a:avLst/>
          </a:prstGeom>
        </p:spPr>
        <p:txBody>
          <a:bodyPr vert="horz" lIns="0" tIns="0" rIns="0" bIns="0" rtlCol="0">
            <a:normAutofit/>
          </a:bodyPr>
          <a:lstStyle>
            <a:lvl1pPr marL="0" indent="0">
              <a:buNone/>
              <a:defRPr sz="1800">
                <a:latin typeface="Verdana" panose="020B0604030504040204" pitchFamily="34" charset="0"/>
                <a:ea typeface="Verdana" panose="020B0604030504040204" pitchFamily="34" charset="0"/>
                <a:cs typeface="Verdana" panose="020B060403050404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l-NL" dirty="0"/>
              <a:t>Titel 11</a:t>
            </a:r>
          </a:p>
        </p:txBody>
      </p:sp>
      <p:sp>
        <p:nvSpPr>
          <p:cNvPr id="15" name="Tijdelijke aanduiding voor tekst 2">
            <a:extLst>
              <a:ext uri="{FF2B5EF4-FFF2-40B4-BE49-F238E27FC236}">
                <a16:creationId xmlns:a16="http://schemas.microsoft.com/office/drawing/2014/main" id="{283184B5-C47D-81A1-24D6-3C731808CFD5}"/>
              </a:ext>
            </a:extLst>
          </p:cNvPr>
          <p:cNvSpPr>
            <a:spLocks noGrp="1"/>
          </p:cNvSpPr>
          <p:nvPr>
            <p:ph idx="21" hasCustomPrompt="1"/>
          </p:nvPr>
        </p:nvSpPr>
        <p:spPr>
          <a:xfrm>
            <a:off x="5535840" y="4940960"/>
            <a:ext cx="4349840" cy="294641"/>
          </a:xfrm>
          <a:prstGeom prst="rect">
            <a:avLst/>
          </a:prstGeom>
        </p:spPr>
        <p:txBody>
          <a:bodyPr vert="horz" lIns="0" tIns="0" rIns="0" bIns="0" rtlCol="0">
            <a:normAutofit/>
          </a:bodyPr>
          <a:lstStyle>
            <a:lvl1pPr marL="0" indent="0">
              <a:buNone/>
              <a:defRPr sz="1800">
                <a:latin typeface="Verdana" panose="020B0604030504040204" pitchFamily="34" charset="0"/>
                <a:ea typeface="Verdana" panose="020B0604030504040204" pitchFamily="34" charset="0"/>
                <a:cs typeface="Verdana" panose="020B060403050404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l-NL" dirty="0"/>
              <a:t>Titel 12</a:t>
            </a:r>
          </a:p>
        </p:txBody>
      </p:sp>
    </p:spTree>
    <p:extLst>
      <p:ext uri="{BB962C8B-B14F-4D97-AF65-F5344CB8AC3E}">
        <p14:creationId xmlns:p14="http://schemas.microsoft.com/office/powerpoint/2010/main" val="2551135520"/>
      </p:ext>
    </p:extLst>
  </p:cSld>
  <p:clrMapOvr>
    <a:masterClrMapping/>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C4C0EE32-DFEB-419C-8596-72D0EC57AE39}"/>
              </a:ext>
            </a:extLst>
          </p:cNvPr>
          <p:cNvSpPr>
            <a:spLocks noGrp="1"/>
          </p:cNvSpPr>
          <p:nvPr>
            <p:ph type="dt" sz="half" idx="10"/>
          </p:nvPr>
        </p:nvSpPr>
        <p:spPr/>
        <p:txBody>
          <a:bodyPr/>
          <a:lstStyle/>
          <a:p>
            <a:fld id="{2E36BBBB-E9A8-4058-9427-8C4AE10E6528}" type="datetime1">
              <a:rPr lang="en-US" smtClean="0"/>
              <a:t>6/13/2023</a:t>
            </a:fld>
            <a:endParaRPr lang="en-US"/>
          </a:p>
        </p:txBody>
      </p:sp>
      <p:sp>
        <p:nvSpPr>
          <p:cNvPr id="3" name="מציין מיקום של כותרת תחתונה 2">
            <a:extLst>
              <a:ext uri="{FF2B5EF4-FFF2-40B4-BE49-F238E27FC236}">
                <a16:creationId xmlns:a16="http://schemas.microsoft.com/office/drawing/2014/main" id="{52535747-0E0A-46C8-A094-3C7F51D2207D}"/>
              </a:ext>
            </a:extLst>
          </p:cNvPr>
          <p:cNvSpPr>
            <a:spLocks noGrp="1"/>
          </p:cNvSpPr>
          <p:nvPr>
            <p:ph type="ftr" sz="quarter" idx="11"/>
          </p:nvPr>
        </p:nvSpPr>
        <p:spPr/>
        <p:txBody>
          <a:bodyPr/>
          <a:lstStyle/>
          <a:p>
            <a:endParaRPr lang="en-US"/>
          </a:p>
        </p:txBody>
      </p:sp>
      <p:sp>
        <p:nvSpPr>
          <p:cNvPr id="4" name="מציין מיקום של מספר שקופית 3">
            <a:extLst>
              <a:ext uri="{FF2B5EF4-FFF2-40B4-BE49-F238E27FC236}">
                <a16:creationId xmlns:a16="http://schemas.microsoft.com/office/drawing/2014/main" id="{0EAEE1CE-B595-46C0-B2CB-4D7CB7991354}"/>
              </a:ext>
            </a:extLst>
          </p:cNvPr>
          <p:cNvSpPr>
            <a:spLocks noGrp="1"/>
          </p:cNvSpPr>
          <p:nvPr>
            <p:ph type="sldNum" sz="quarter" idx="12"/>
          </p:nvPr>
        </p:nvSpPr>
        <p:spPr/>
        <p:txBody>
          <a:bodyPr/>
          <a:lstStyle/>
          <a:p>
            <a:fld id="{0EF146E8-6F15-4F80-BF23-F00C8C7F9182}" type="slidenum">
              <a:rPr lang="en-US" smtClean="0"/>
              <a:t>‹nr.›</a:t>
            </a:fld>
            <a:endParaRPr lang="en-US"/>
          </a:p>
        </p:txBody>
      </p:sp>
    </p:spTree>
    <p:extLst>
      <p:ext uri="{BB962C8B-B14F-4D97-AF65-F5344CB8AC3E}">
        <p14:creationId xmlns:p14="http://schemas.microsoft.com/office/powerpoint/2010/main" val="1102565507"/>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8F30E55-AA1C-4150-B44A-8160A19A51FA}"/>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endParaRPr lang="en-US"/>
          </a:p>
        </p:txBody>
      </p:sp>
      <p:sp>
        <p:nvSpPr>
          <p:cNvPr id="3" name="מציין מיקום של תמונה 2">
            <a:extLst>
              <a:ext uri="{FF2B5EF4-FFF2-40B4-BE49-F238E27FC236}">
                <a16:creationId xmlns:a16="http://schemas.microsoft.com/office/drawing/2014/main" id="{3A637E2F-C43A-4B40-B3A5-A0DE24DF79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מציין מיקום טקסט 3">
            <a:extLst>
              <a:ext uri="{FF2B5EF4-FFF2-40B4-BE49-F238E27FC236}">
                <a16:creationId xmlns:a16="http://schemas.microsoft.com/office/drawing/2014/main" id="{B262B0BA-09C9-4242-ABC5-77D55D2426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ערוך סגנונות טקסט של תבנית בסיס</a:t>
            </a:r>
          </a:p>
        </p:txBody>
      </p:sp>
      <p:sp>
        <p:nvSpPr>
          <p:cNvPr id="5" name="מציין מיקום של תאריך 4">
            <a:extLst>
              <a:ext uri="{FF2B5EF4-FFF2-40B4-BE49-F238E27FC236}">
                <a16:creationId xmlns:a16="http://schemas.microsoft.com/office/drawing/2014/main" id="{EA47F33E-1174-430F-A4DD-D548AEB632EF}"/>
              </a:ext>
            </a:extLst>
          </p:cNvPr>
          <p:cNvSpPr>
            <a:spLocks noGrp="1"/>
          </p:cNvSpPr>
          <p:nvPr>
            <p:ph type="dt" sz="half" idx="10"/>
          </p:nvPr>
        </p:nvSpPr>
        <p:spPr/>
        <p:txBody>
          <a:bodyPr/>
          <a:lstStyle/>
          <a:p>
            <a:fld id="{9AD91EFB-A193-482F-9773-F1C4E5CAF8C2}" type="datetime1">
              <a:rPr lang="en-US" smtClean="0"/>
              <a:t>6/13/2023</a:t>
            </a:fld>
            <a:endParaRPr lang="en-US"/>
          </a:p>
        </p:txBody>
      </p:sp>
      <p:sp>
        <p:nvSpPr>
          <p:cNvPr id="6" name="מציין מיקום של כותרת תחתונה 5">
            <a:extLst>
              <a:ext uri="{FF2B5EF4-FFF2-40B4-BE49-F238E27FC236}">
                <a16:creationId xmlns:a16="http://schemas.microsoft.com/office/drawing/2014/main" id="{6FCF93FE-E87B-4CE1-96DA-81E37BFC12C6}"/>
              </a:ext>
            </a:extLst>
          </p:cNvPr>
          <p:cNvSpPr>
            <a:spLocks noGrp="1"/>
          </p:cNvSpPr>
          <p:nvPr>
            <p:ph type="ftr" sz="quarter" idx="11"/>
          </p:nvPr>
        </p:nvSpPr>
        <p:spPr/>
        <p:txBody>
          <a:bodyPr/>
          <a:lstStyle/>
          <a:p>
            <a:endParaRPr lang="en-US"/>
          </a:p>
        </p:txBody>
      </p:sp>
      <p:sp>
        <p:nvSpPr>
          <p:cNvPr id="7" name="מציין מיקום של מספר שקופית 6">
            <a:extLst>
              <a:ext uri="{FF2B5EF4-FFF2-40B4-BE49-F238E27FC236}">
                <a16:creationId xmlns:a16="http://schemas.microsoft.com/office/drawing/2014/main" id="{F85F0E3F-9B17-498F-A286-908523ADDE79}"/>
              </a:ext>
            </a:extLst>
          </p:cNvPr>
          <p:cNvSpPr>
            <a:spLocks noGrp="1"/>
          </p:cNvSpPr>
          <p:nvPr>
            <p:ph type="sldNum" sz="quarter" idx="12"/>
          </p:nvPr>
        </p:nvSpPr>
        <p:spPr/>
        <p:txBody>
          <a:bodyPr/>
          <a:lstStyle/>
          <a:p>
            <a:fld id="{0EF146E8-6F15-4F80-BF23-F00C8C7F9182}" type="slidenum">
              <a:rPr lang="en-US" smtClean="0"/>
              <a:t>‹nr.›</a:t>
            </a:fld>
            <a:endParaRPr lang="en-US"/>
          </a:p>
        </p:txBody>
      </p:sp>
    </p:spTree>
    <p:extLst>
      <p:ext uri="{BB962C8B-B14F-4D97-AF65-F5344CB8AC3E}">
        <p14:creationId xmlns:p14="http://schemas.microsoft.com/office/powerpoint/2010/main" val="1593503317"/>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EAA2408-0044-4869-AD64-ADB691411955}"/>
              </a:ext>
            </a:extLst>
          </p:cNvPr>
          <p:cNvSpPr>
            <a:spLocks noGrp="1"/>
          </p:cNvSpPr>
          <p:nvPr>
            <p:ph type="title"/>
          </p:nvPr>
        </p:nvSpPr>
        <p:spPr/>
        <p:txBody>
          <a:bodyPr/>
          <a:lstStyle/>
          <a:p>
            <a:r>
              <a:rPr lang="he-IL"/>
              <a:t>לחץ כדי לערוך סגנון כותרת של תבנית בסיס</a:t>
            </a:r>
            <a:endParaRPr lang="en-US"/>
          </a:p>
        </p:txBody>
      </p:sp>
      <p:sp>
        <p:nvSpPr>
          <p:cNvPr id="3" name="מציין מיקום של תאריך 2">
            <a:extLst>
              <a:ext uri="{FF2B5EF4-FFF2-40B4-BE49-F238E27FC236}">
                <a16:creationId xmlns:a16="http://schemas.microsoft.com/office/drawing/2014/main" id="{69A99A0E-937F-4132-9956-C785E648DA50}"/>
              </a:ext>
            </a:extLst>
          </p:cNvPr>
          <p:cNvSpPr>
            <a:spLocks noGrp="1"/>
          </p:cNvSpPr>
          <p:nvPr>
            <p:ph type="dt" sz="half" idx="10"/>
          </p:nvPr>
        </p:nvSpPr>
        <p:spPr/>
        <p:txBody>
          <a:bodyPr/>
          <a:lstStyle/>
          <a:p>
            <a:fld id="{3E8F0C63-1E4B-4878-92E7-975B54D2A241}" type="datetime1">
              <a:rPr lang="en-US" smtClean="0"/>
              <a:t>6/13/2023</a:t>
            </a:fld>
            <a:endParaRPr lang="en-US"/>
          </a:p>
        </p:txBody>
      </p:sp>
      <p:sp>
        <p:nvSpPr>
          <p:cNvPr id="4" name="מציין מיקום של כותרת תחתונה 3">
            <a:extLst>
              <a:ext uri="{FF2B5EF4-FFF2-40B4-BE49-F238E27FC236}">
                <a16:creationId xmlns:a16="http://schemas.microsoft.com/office/drawing/2014/main" id="{55F3BBD8-AE2C-43CB-8E51-D31E6BDB693D}"/>
              </a:ext>
            </a:extLst>
          </p:cNvPr>
          <p:cNvSpPr>
            <a:spLocks noGrp="1"/>
          </p:cNvSpPr>
          <p:nvPr>
            <p:ph type="ftr" sz="quarter" idx="11"/>
          </p:nvPr>
        </p:nvSpPr>
        <p:spPr/>
        <p:txBody>
          <a:bodyPr/>
          <a:lstStyle/>
          <a:p>
            <a:endParaRPr lang="en-US"/>
          </a:p>
        </p:txBody>
      </p:sp>
      <p:sp>
        <p:nvSpPr>
          <p:cNvPr id="5" name="מציין מיקום של מספר שקופית 4">
            <a:extLst>
              <a:ext uri="{FF2B5EF4-FFF2-40B4-BE49-F238E27FC236}">
                <a16:creationId xmlns:a16="http://schemas.microsoft.com/office/drawing/2014/main" id="{E5500BA6-CBDC-49A5-852E-528FE043F998}"/>
              </a:ext>
            </a:extLst>
          </p:cNvPr>
          <p:cNvSpPr>
            <a:spLocks noGrp="1"/>
          </p:cNvSpPr>
          <p:nvPr>
            <p:ph type="sldNum" sz="quarter" idx="12"/>
          </p:nvPr>
        </p:nvSpPr>
        <p:spPr/>
        <p:txBody>
          <a:bodyPr/>
          <a:lstStyle/>
          <a:p>
            <a:fld id="{0EF146E8-6F15-4F80-BF23-F00C8C7F9182}" type="slidenum">
              <a:rPr lang="en-US" smtClean="0"/>
              <a:t>‹nr.›</a:t>
            </a:fld>
            <a:endParaRPr lang="en-US"/>
          </a:p>
        </p:txBody>
      </p:sp>
    </p:spTree>
    <p:extLst>
      <p:ext uri="{BB962C8B-B14F-4D97-AF65-F5344CB8AC3E}">
        <p14:creationId xmlns:p14="http://schemas.microsoft.com/office/powerpoint/2010/main" val="1150342084"/>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B180EA7-C027-417F-93A1-06048B26C1D9}"/>
              </a:ext>
            </a:extLst>
          </p:cNvPr>
          <p:cNvSpPr>
            <a:spLocks noGrp="1"/>
          </p:cNvSpPr>
          <p:nvPr>
            <p:ph type="title"/>
          </p:nvPr>
        </p:nvSpPr>
        <p:spPr/>
        <p:txBody>
          <a:bodyPr/>
          <a:lstStyle/>
          <a:p>
            <a:r>
              <a:rPr lang="he-IL"/>
              <a:t>לחץ כדי לערוך סגנון כותרת של תבנית בסיס</a:t>
            </a:r>
            <a:endParaRPr lang="en-US"/>
          </a:p>
        </p:txBody>
      </p:sp>
      <p:sp>
        <p:nvSpPr>
          <p:cNvPr id="3" name="מציין מיקום תוכן 2">
            <a:extLst>
              <a:ext uri="{FF2B5EF4-FFF2-40B4-BE49-F238E27FC236}">
                <a16:creationId xmlns:a16="http://schemas.microsoft.com/office/drawing/2014/main" id="{A82FB9AD-6E83-41AA-80EE-EE16CEBED167}"/>
              </a:ext>
            </a:extLst>
          </p:cNvPr>
          <p:cNvSpPr>
            <a:spLocks noGrp="1"/>
          </p:cNvSpPr>
          <p:nvPr>
            <p:ph idx="1"/>
          </p:nvPr>
        </p:nvSpPr>
        <p:spPr/>
        <p:txBody>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a:p>
        </p:txBody>
      </p:sp>
      <p:sp>
        <p:nvSpPr>
          <p:cNvPr id="4" name="מציין מיקום של תאריך 3">
            <a:extLst>
              <a:ext uri="{FF2B5EF4-FFF2-40B4-BE49-F238E27FC236}">
                <a16:creationId xmlns:a16="http://schemas.microsoft.com/office/drawing/2014/main" id="{36C4D7D0-A634-4377-BAB0-47610CD4C291}"/>
              </a:ext>
            </a:extLst>
          </p:cNvPr>
          <p:cNvSpPr>
            <a:spLocks noGrp="1"/>
          </p:cNvSpPr>
          <p:nvPr>
            <p:ph type="dt" sz="half" idx="10"/>
          </p:nvPr>
        </p:nvSpPr>
        <p:spPr/>
        <p:txBody>
          <a:bodyPr/>
          <a:lstStyle/>
          <a:p>
            <a:fld id="{C463A7C7-A2AE-4167-AD9C-709CA00837A0}" type="datetime1">
              <a:rPr lang="en-US" smtClean="0"/>
              <a:t>6/13/2023</a:t>
            </a:fld>
            <a:endParaRPr lang="en-US"/>
          </a:p>
        </p:txBody>
      </p:sp>
      <p:sp>
        <p:nvSpPr>
          <p:cNvPr id="5" name="מציין מיקום של כותרת תחתונה 4">
            <a:extLst>
              <a:ext uri="{FF2B5EF4-FFF2-40B4-BE49-F238E27FC236}">
                <a16:creationId xmlns:a16="http://schemas.microsoft.com/office/drawing/2014/main" id="{8B789268-CBEC-4AF1-AC4B-D72BD506B58E}"/>
              </a:ext>
            </a:extLst>
          </p:cNvPr>
          <p:cNvSpPr>
            <a:spLocks noGrp="1"/>
          </p:cNvSpPr>
          <p:nvPr>
            <p:ph type="ftr" sz="quarter" idx="11"/>
          </p:nvPr>
        </p:nvSpPr>
        <p:spPr/>
        <p:txBody>
          <a:bodyPr/>
          <a:lstStyle/>
          <a:p>
            <a:endParaRPr lang="en-US"/>
          </a:p>
        </p:txBody>
      </p:sp>
      <p:sp>
        <p:nvSpPr>
          <p:cNvPr id="6" name="מציין מיקום של מספר שקופית 5">
            <a:extLst>
              <a:ext uri="{FF2B5EF4-FFF2-40B4-BE49-F238E27FC236}">
                <a16:creationId xmlns:a16="http://schemas.microsoft.com/office/drawing/2014/main" id="{531ADFB7-CBAA-481F-9211-2C276AF7E77B}"/>
              </a:ext>
            </a:extLst>
          </p:cNvPr>
          <p:cNvSpPr>
            <a:spLocks noGrp="1"/>
          </p:cNvSpPr>
          <p:nvPr>
            <p:ph type="sldNum" sz="quarter" idx="12"/>
          </p:nvPr>
        </p:nvSpPr>
        <p:spPr/>
        <p:txBody>
          <a:bodyPr/>
          <a:lstStyle/>
          <a:p>
            <a:fld id="{0EF146E8-6F15-4F80-BF23-F00C8C7F9182}" type="slidenum">
              <a:rPr lang="en-US" smtClean="0"/>
              <a:t>‹nr.›</a:t>
            </a:fld>
            <a:endParaRPr lang="en-US"/>
          </a:p>
        </p:txBody>
      </p:sp>
    </p:spTree>
    <p:extLst>
      <p:ext uri="{BB962C8B-B14F-4D97-AF65-F5344CB8AC3E}">
        <p14:creationId xmlns:p14="http://schemas.microsoft.com/office/powerpoint/2010/main" val="2755121635"/>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FE00656-2B16-4FDF-B0E3-2DA895C1C688}"/>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endParaRPr lang="en-US"/>
          </a:p>
        </p:txBody>
      </p:sp>
      <p:sp>
        <p:nvSpPr>
          <p:cNvPr id="3" name="מציין מיקום תוכן 2">
            <a:extLst>
              <a:ext uri="{FF2B5EF4-FFF2-40B4-BE49-F238E27FC236}">
                <a16:creationId xmlns:a16="http://schemas.microsoft.com/office/drawing/2014/main" id="{3B4B6C50-C518-49A8-8CEA-28AADEC004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a:p>
        </p:txBody>
      </p:sp>
      <p:sp>
        <p:nvSpPr>
          <p:cNvPr id="4" name="מציין מיקום טקסט 3">
            <a:extLst>
              <a:ext uri="{FF2B5EF4-FFF2-40B4-BE49-F238E27FC236}">
                <a16:creationId xmlns:a16="http://schemas.microsoft.com/office/drawing/2014/main" id="{91ABC765-A3B9-45E2-B409-2348C1F58E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ערוך סגנונות טקסט של תבנית בסיס</a:t>
            </a:r>
          </a:p>
        </p:txBody>
      </p:sp>
      <p:sp>
        <p:nvSpPr>
          <p:cNvPr id="5" name="מציין מיקום של תאריך 4">
            <a:extLst>
              <a:ext uri="{FF2B5EF4-FFF2-40B4-BE49-F238E27FC236}">
                <a16:creationId xmlns:a16="http://schemas.microsoft.com/office/drawing/2014/main" id="{3950490F-559F-4CC6-82E8-B49E69D226B1}"/>
              </a:ext>
            </a:extLst>
          </p:cNvPr>
          <p:cNvSpPr>
            <a:spLocks noGrp="1"/>
          </p:cNvSpPr>
          <p:nvPr>
            <p:ph type="dt" sz="half" idx="10"/>
          </p:nvPr>
        </p:nvSpPr>
        <p:spPr/>
        <p:txBody>
          <a:bodyPr/>
          <a:lstStyle/>
          <a:p>
            <a:fld id="{3ED6997B-CDFA-4AE1-AD87-4C05B29F152B}" type="datetime1">
              <a:rPr lang="en-US" smtClean="0"/>
              <a:t>6/13/2023</a:t>
            </a:fld>
            <a:endParaRPr lang="en-US"/>
          </a:p>
        </p:txBody>
      </p:sp>
      <p:sp>
        <p:nvSpPr>
          <p:cNvPr id="6" name="מציין מיקום של כותרת תחתונה 5">
            <a:extLst>
              <a:ext uri="{FF2B5EF4-FFF2-40B4-BE49-F238E27FC236}">
                <a16:creationId xmlns:a16="http://schemas.microsoft.com/office/drawing/2014/main" id="{12E8C908-DF79-49A6-9846-F65257E9C624}"/>
              </a:ext>
            </a:extLst>
          </p:cNvPr>
          <p:cNvSpPr>
            <a:spLocks noGrp="1"/>
          </p:cNvSpPr>
          <p:nvPr>
            <p:ph type="ftr" sz="quarter" idx="11"/>
          </p:nvPr>
        </p:nvSpPr>
        <p:spPr/>
        <p:txBody>
          <a:bodyPr/>
          <a:lstStyle/>
          <a:p>
            <a:endParaRPr lang="en-US"/>
          </a:p>
        </p:txBody>
      </p:sp>
      <p:sp>
        <p:nvSpPr>
          <p:cNvPr id="7" name="מציין מיקום של מספר שקופית 6">
            <a:extLst>
              <a:ext uri="{FF2B5EF4-FFF2-40B4-BE49-F238E27FC236}">
                <a16:creationId xmlns:a16="http://schemas.microsoft.com/office/drawing/2014/main" id="{6AA37B58-D2F9-414D-A7EF-DEAF339ADB1D}"/>
              </a:ext>
            </a:extLst>
          </p:cNvPr>
          <p:cNvSpPr>
            <a:spLocks noGrp="1"/>
          </p:cNvSpPr>
          <p:nvPr>
            <p:ph type="sldNum" sz="quarter" idx="12"/>
          </p:nvPr>
        </p:nvSpPr>
        <p:spPr/>
        <p:txBody>
          <a:bodyPr/>
          <a:lstStyle/>
          <a:p>
            <a:fld id="{0EF146E8-6F15-4F80-BF23-F00C8C7F9182}" type="slidenum">
              <a:rPr lang="en-US" smtClean="0"/>
              <a:t>‹nr.›</a:t>
            </a:fld>
            <a:endParaRPr lang="en-US"/>
          </a:p>
        </p:txBody>
      </p:sp>
    </p:spTree>
    <p:extLst>
      <p:ext uri="{BB962C8B-B14F-4D97-AF65-F5344CB8AC3E}">
        <p14:creationId xmlns:p14="http://schemas.microsoft.com/office/powerpoint/2010/main" val="4060612903"/>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4DB5D84-F5A1-4EAC-B034-BB44A7DED551}"/>
              </a:ext>
            </a:extLst>
          </p:cNvPr>
          <p:cNvSpPr>
            <a:spLocks noGrp="1"/>
          </p:cNvSpPr>
          <p:nvPr>
            <p:ph type="title"/>
          </p:nvPr>
        </p:nvSpPr>
        <p:spPr/>
        <p:txBody>
          <a:bodyPr/>
          <a:lstStyle/>
          <a:p>
            <a:r>
              <a:rPr lang="he-IL"/>
              <a:t>לחץ כדי לערוך סגנון כותרת של תבנית בסיס</a:t>
            </a:r>
            <a:endParaRPr lang="en-US"/>
          </a:p>
        </p:txBody>
      </p:sp>
      <p:sp>
        <p:nvSpPr>
          <p:cNvPr id="3" name="מציין מיקום תוכן 2">
            <a:extLst>
              <a:ext uri="{FF2B5EF4-FFF2-40B4-BE49-F238E27FC236}">
                <a16:creationId xmlns:a16="http://schemas.microsoft.com/office/drawing/2014/main" id="{F82D2087-793B-4DC6-98F2-FE142733B07B}"/>
              </a:ext>
            </a:extLst>
          </p:cNvPr>
          <p:cNvSpPr>
            <a:spLocks noGrp="1"/>
          </p:cNvSpPr>
          <p:nvPr>
            <p:ph sz="half" idx="1"/>
          </p:nvPr>
        </p:nvSpPr>
        <p:spPr>
          <a:xfrm>
            <a:off x="838200" y="1825625"/>
            <a:ext cx="5181600" cy="4351338"/>
          </a:xfrm>
        </p:spPr>
        <p:txBody>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a:p>
        </p:txBody>
      </p:sp>
      <p:sp>
        <p:nvSpPr>
          <p:cNvPr id="4" name="מציין מיקום תוכן 3">
            <a:extLst>
              <a:ext uri="{FF2B5EF4-FFF2-40B4-BE49-F238E27FC236}">
                <a16:creationId xmlns:a16="http://schemas.microsoft.com/office/drawing/2014/main" id="{B70538B6-3C74-4841-9F36-51477AEDAB7D}"/>
              </a:ext>
            </a:extLst>
          </p:cNvPr>
          <p:cNvSpPr>
            <a:spLocks noGrp="1"/>
          </p:cNvSpPr>
          <p:nvPr>
            <p:ph sz="half" idx="2"/>
          </p:nvPr>
        </p:nvSpPr>
        <p:spPr>
          <a:xfrm>
            <a:off x="6172200" y="1825625"/>
            <a:ext cx="5181600" cy="4351338"/>
          </a:xfrm>
        </p:spPr>
        <p:txBody>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a:p>
        </p:txBody>
      </p:sp>
      <p:sp>
        <p:nvSpPr>
          <p:cNvPr id="5" name="מציין מיקום של תאריך 4">
            <a:extLst>
              <a:ext uri="{FF2B5EF4-FFF2-40B4-BE49-F238E27FC236}">
                <a16:creationId xmlns:a16="http://schemas.microsoft.com/office/drawing/2014/main" id="{6BD5C699-DC4F-44BA-ACF1-8E84A283703A}"/>
              </a:ext>
            </a:extLst>
          </p:cNvPr>
          <p:cNvSpPr>
            <a:spLocks noGrp="1"/>
          </p:cNvSpPr>
          <p:nvPr>
            <p:ph type="dt" sz="half" idx="10"/>
          </p:nvPr>
        </p:nvSpPr>
        <p:spPr/>
        <p:txBody>
          <a:bodyPr/>
          <a:lstStyle/>
          <a:p>
            <a:fld id="{22348A58-954B-441B-AD30-A5C72669EB65}" type="datetime1">
              <a:rPr lang="en-US" smtClean="0"/>
              <a:t>6/13/2023</a:t>
            </a:fld>
            <a:endParaRPr lang="en-US"/>
          </a:p>
        </p:txBody>
      </p:sp>
      <p:sp>
        <p:nvSpPr>
          <p:cNvPr id="6" name="מציין מיקום של כותרת תחתונה 5">
            <a:extLst>
              <a:ext uri="{FF2B5EF4-FFF2-40B4-BE49-F238E27FC236}">
                <a16:creationId xmlns:a16="http://schemas.microsoft.com/office/drawing/2014/main" id="{135D4D48-CF8C-4803-B52D-E54254CB471D}"/>
              </a:ext>
            </a:extLst>
          </p:cNvPr>
          <p:cNvSpPr>
            <a:spLocks noGrp="1"/>
          </p:cNvSpPr>
          <p:nvPr>
            <p:ph type="ftr" sz="quarter" idx="11"/>
          </p:nvPr>
        </p:nvSpPr>
        <p:spPr/>
        <p:txBody>
          <a:bodyPr/>
          <a:lstStyle/>
          <a:p>
            <a:endParaRPr lang="en-US"/>
          </a:p>
        </p:txBody>
      </p:sp>
      <p:sp>
        <p:nvSpPr>
          <p:cNvPr id="7" name="מציין מיקום של מספר שקופית 6">
            <a:extLst>
              <a:ext uri="{FF2B5EF4-FFF2-40B4-BE49-F238E27FC236}">
                <a16:creationId xmlns:a16="http://schemas.microsoft.com/office/drawing/2014/main" id="{7E66E673-98E8-48D4-81D8-51AE2C3CAECB}"/>
              </a:ext>
            </a:extLst>
          </p:cNvPr>
          <p:cNvSpPr>
            <a:spLocks noGrp="1"/>
          </p:cNvSpPr>
          <p:nvPr>
            <p:ph type="sldNum" sz="quarter" idx="12"/>
          </p:nvPr>
        </p:nvSpPr>
        <p:spPr/>
        <p:txBody>
          <a:bodyPr/>
          <a:lstStyle/>
          <a:p>
            <a:fld id="{0EF146E8-6F15-4F80-BF23-F00C8C7F9182}" type="slidenum">
              <a:rPr lang="en-US" smtClean="0"/>
              <a:t>‹nr.›</a:t>
            </a:fld>
            <a:endParaRPr lang="en-US"/>
          </a:p>
        </p:txBody>
      </p:sp>
    </p:spTree>
    <p:extLst>
      <p:ext uri="{BB962C8B-B14F-4D97-AF65-F5344CB8AC3E}">
        <p14:creationId xmlns:p14="http://schemas.microsoft.com/office/powerpoint/2010/main" val="1601910505"/>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96D8528-8ECC-480A-92EC-D4C3FEF1E996}"/>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endParaRPr lang="en-US"/>
          </a:p>
        </p:txBody>
      </p:sp>
      <p:sp>
        <p:nvSpPr>
          <p:cNvPr id="3" name="מציין מיקום טקסט 2">
            <a:extLst>
              <a:ext uri="{FF2B5EF4-FFF2-40B4-BE49-F238E27FC236}">
                <a16:creationId xmlns:a16="http://schemas.microsoft.com/office/drawing/2014/main" id="{0094AC72-ACFA-4510-B922-B2D1282AFF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a:t>
            </a:r>
          </a:p>
        </p:txBody>
      </p:sp>
      <p:sp>
        <p:nvSpPr>
          <p:cNvPr id="4" name="מציין מיקום תוכן 3">
            <a:extLst>
              <a:ext uri="{FF2B5EF4-FFF2-40B4-BE49-F238E27FC236}">
                <a16:creationId xmlns:a16="http://schemas.microsoft.com/office/drawing/2014/main" id="{78FA5E0F-34EA-45C1-B8CB-451C1D82D10C}"/>
              </a:ext>
            </a:extLst>
          </p:cNvPr>
          <p:cNvSpPr>
            <a:spLocks noGrp="1"/>
          </p:cNvSpPr>
          <p:nvPr>
            <p:ph sz="half" idx="2"/>
          </p:nvPr>
        </p:nvSpPr>
        <p:spPr>
          <a:xfrm>
            <a:off x="839788" y="2505075"/>
            <a:ext cx="5157787" cy="3684588"/>
          </a:xfrm>
        </p:spPr>
        <p:txBody>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a:p>
        </p:txBody>
      </p:sp>
      <p:sp>
        <p:nvSpPr>
          <p:cNvPr id="5" name="מציין מיקום טקסט 4">
            <a:extLst>
              <a:ext uri="{FF2B5EF4-FFF2-40B4-BE49-F238E27FC236}">
                <a16:creationId xmlns:a16="http://schemas.microsoft.com/office/drawing/2014/main" id="{EAD01E7C-9D4A-408F-AB29-15108EE2D4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a:t>
            </a:r>
          </a:p>
        </p:txBody>
      </p:sp>
      <p:sp>
        <p:nvSpPr>
          <p:cNvPr id="6" name="מציין מיקום תוכן 5">
            <a:extLst>
              <a:ext uri="{FF2B5EF4-FFF2-40B4-BE49-F238E27FC236}">
                <a16:creationId xmlns:a16="http://schemas.microsoft.com/office/drawing/2014/main" id="{50188D13-F1CE-4A7E-B465-0D5825BE14F8}"/>
              </a:ext>
            </a:extLst>
          </p:cNvPr>
          <p:cNvSpPr>
            <a:spLocks noGrp="1"/>
          </p:cNvSpPr>
          <p:nvPr>
            <p:ph sz="quarter" idx="4"/>
          </p:nvPr>
        </p:nvSpPr>
        <p:spPr>
          <a:xfrm>
            <a:off x="6172200" y="2505075"/>
            <a:ext cx="5183188" cy="3684588"/>
          </a:xfrm>
        </p:spPr>
        <p:txBody>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a:p>
        </p:txBody>
      </p:sp>
      <p:sp>
        <p:nvSpPr>
          <p:cNvPr id="7" name="מציין מיקום של תאריך 6">
            <a:extLst>
              <a:ext uri="{FF2B5EF4-FFF2-40B4-BE49-F238E27FC236}">
                <a16:creationId xmlns:a16="http://schemas.microsoft.com/office/drawing/2014/main" id="{094836F3-5D56-4E59-9277-53FE1780E10A}"/>
              </a:ext>
            </a:extLst>
          </p:cNvPr>
          <p:cNvSpPr>
            <a:spLocks noGrp="1"/>
          </p:cNvSpPr>
          <p:nvPr>
            <p:ph type="dt" sz="half" idx="10"/>
          </p:nvPr>
        </p:nvSpPr>
        <p:spPr/>
        <p:txBody>
          <a:bodyPr/>
          <a:lstStyle/>
          <a:p>
            <a:fld id="{6AED0C69-0A0B-46B2-98F8-EAB9F5CB6AC3}" type="datetime1">
              <a:rPr lang="en-US" smtClean="0"/>
              <a:t>6/13/2023</a:t>
            </a:fld>
            <a:endParaRPr lang="en-US"/>
          </a:p>
        </p:txBody>
      </p:sp>
      <p:sp>
        <p:nvSpPr>
          <p:cNvPr id="8" name="מציין מיקום של כותרת תחתונה 7">
            <a:extLst>
              <a:ext uri="{FF2B5EF4-FFF2-40B4-BE49-F238E27FC236}">
                <a16:creationId xmlns:a16="http://schemas.microsoft.com/office/drawing/2014/main" id="{5F6824DB-FC35-4CDE-A4F6-73C732B486DF}"/>
              </a:ext>
            </a:extLst>
          </p:cNvPr>
          <p:cNvSpPr>
            <a:spLocks noGrp="1"/>
          </p:cNvSpPr>
          <p:nvPr>
            <p:ph type="ftr" sz="quarter" idx="11"/>
          </p:nvPr>
        </p:nvSpPr>
        <p:spPr/>
        <p:txBody>
          <a:bodyPr/>
          <a:lstStyle/>
          <a:p>
            <a:endParaRPr lang="en-US"/>
          </a:p>
        </p:txBody>
      </p:sp>
      <p:sp>
        <p:nvSpPr>
          <p:cNvPr id="9" name="מציין מיקום של מספר שקופית 8">
            <a:extLst>
              <a:ext uri="{FF2B5EF4-FFF2-40B4-BE49-F238E27FC236}">
                <a16:creationId xmlns:a16="http://schemas.microsoft.com/office/drawing/2014/main" id="{6E9D40A9-B84D-4CE2-A349-D60FF0B411DD}"/>
              </a:ext>
            </a:extLst>
          </p:cNvPr>
          <p:cNvSpPr>
            <a:spLocks noGrp="1"/>
          </p:cNvSpPr>
          <p:nvPr>
            <p:ph type="sldNum" sz="quarter" idx="12"/>
          </p:nvPr>
        </p:nvSpPr>
        <p:spPr/>
        <p:txBody>
          <a:bodyPr/>
          <a:lstStyle/>
          <a:p>
            <a:fld id="{0EF146E8-6F15-4F80-BF23-F00C8C7F9182}" type="slidenum">
              <a:rPr lang="en-US" smtClean="0"/>
              <a:t>‹nr.›</a:t>
            </a:fld>
            <a:endParaRPr lang="en-US"/>
          </a:p>
        </p:txBody>
      </p:sp>
    </p:spTree>
    <p:extLst>
      <p:ext uri="{BB962C8B-B14F-4D97-AF65-F5344CB8AC3E}">
        <p14:creationId xmlns:p14="http://schemas.microsoft.com/office/powerpoint/2010/main" val="2501737249"/>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BE32EE-3C88-D741-6986-4D718A29215E}"/>
              </a:ext>
            </a:extLst>
          </p:cNvPr>
          <p:cNvSpPr>
            <a:spLocks noGrp="1"/>
          </p:cNvSpPr>
          <p:nvPr>
            <p:ph type="title"/>
          </p:nvPr>
        </p:nvSpPr>
        <p:spPr/>
        <p:txBody>
          <a:bodyPr/>
          <a:lstStyle/>
          <a:p>
            <a:r>
              <a:rPr lang="nl-NL"/>
              <a:t>Klik om stijl te bewerken</a:t>
            </a:r>
          </a:p>
        </p:txBody>
      </p:sp>
      <p:sp>
        <p:nvSpPr>
          <p:cNvPr id="13" name="Tijdelijke aanduiding voor afbeelding 12">
            <a:extLst>
              <a:ext uri="{FF2B5EF4-FFF2-40B4-BE49-F238E27FC236}">
                <a16:creationId xmlns:a16="http://schemas.microsoft.com/office/drawing/2014/main" id="{B8A9C6B8-7249-D073-7F49-254EE446C2F0}"/>
              </a:ext>
            </a:extLst>
          </p:cNvPr>
          <p:cNvSpPr>
            <a:spLocks noGrp="1"/>
          </p:cNvSpPr>
          <p:nvPr>
            <p:ph type="pic" sz="quarter" idx="11"/>
          </p:nvPr>
        </p:nvSpPr>
        <p:spPr>
          <a:xfrm>
            <a:off x="720000" y="1800000"/>
            <a:ext cx="9307920" cy="4600800"/>
          </a:xfrm>
          <a:prstGeom prst="rect">
            <a:avLst/>
          </a:prstGeom>
        </p:spPr>
        <p:txBody>
          <a:bodyPr lIns="0" tIns="0" rIns="0" bIns="0"/>
          <a:lstStyle/>
          <a:p>
            <a:endParaRPr lang="nl-NL"/>
          </a:p>
        </p:txBody>
      </p:sp>
    </p:spTree>
    <p:extLst>
      <p:ext uri="{BB962C8B-B14F-4D97-AF65-F5344CB8AC3E}">
        <p14:creationId xmlns:p14="http://schemas.microsoft.com/office/powerpoint/2010/main" val="3157743913"/>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BE32EE-3C88-D741-6986-4D718A29215E}"/>
              </a:ext>
            </a:extLst>
          </p:cNvPr>
          <p:cNvSpPr>
            <a:spLocks noGrp="1"/>
          </p:cNvSpPr>
          <p:nvPr>
            <p:ph type="title"/>
          </p:nvPr>
        </p:nvSpPr>
        <p:spPr/>
        <p:txBody>
          <a:bodyPr/>
          <a:lstStyle/>
          <a:p>
            <a:r>
              <a:rPr lang="nl-NL"/>
              <a:t>Klik om stijl te bewerken</a:t>
            </a:r>
          </a:p>
        </p:txBody>
      </p:sp>
      <p:sp>
        <p:nvSpPr>
          <p:cNvPr id="5" name="Tijdelijke aanduiding voor media 3">
            <a:extLst>
              <a:ext uri="{FF2B5EF4-FFF2-40B4-BE49-F238E27FC236}">
                <a16:creationId xmlns:a16="http://schemas.microsoft.com/office/drawing/2014/main" id="{A3C127DD-C4C3-710A-3301-7ED14FF9CD35}"/>
              </a:ext>
            </a:extLst>
          </p:cNvPr>
          <p:cNvSpPr>
            <a:spLocks noGrp="1"/>
          </p:cNvSpPr>
          <p:nvPr>
            <p:ph type="media" sz="quarter" idx="12"/>
          </p:nvPr>
        </p:nvSpPr>
        <p:spPr>
          <a:xfrm>
            <a:off x="720000" y="1800000"/>
            <a:ext cx="9307920" cy="4600800"/>
          </a:xfrm>
          <a:prstGeom prst="rect">
            <a:avLst/>
          </a:prstGeom>
        </p:spPr>
        <p:txBody>
          <a:bodyPr lIns="0" tIns="0" rIns="0" bIns="0"/>
          <a:lstStyle/>
          <a:p>
            <a:endParaRPr lang="nl-NL"/>
          </a:p>
        </p:txBody>
      </p:sp>
    </p:spTree>
    <p:extLst>
      <p:ext uri="{BB962C8B-B14F-4D97-AF65-F5344CB8AC3E}">
        <p14:creationId xmlns:p14="http://schemas.microsoft.com/office/powerpoint/2010/main" val="2205142147"/>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BE32EE-3C88-D741-6986-4D718A29215E}"/>
              </a:ext>
            </a:extLst>
          </p:cNvPr>
          <p:cNvSpPr>
            <a:spLocks noGrp="1"/>
          </p:cNvSpPr>
          <p:nvPr>
            <p:ph type="title"/>
          </p:nvPr>
        </p:nvSpPr>
        <p:spPr/>
        <p:txBody>
          <a:bodyPr/>
          <a:lstStyle/>
          <a:p>
            <a:r>
              <a:rPr lang="nl-NL"/>
              <a:t>Klik om stijl te bewerken</a:t>
            </a:r>
          </a:p>
        </p:txBody>
      </p:sp>
      <p:sp>
        <p:nvSpPr>
          <p:cNvPr id="5" name="Tijdelijke aanduiding voor inhoud 4">
            <a:extLst>
              <a:ext uri="{FF2B5EF4-FFF2-40B4-BE49-F238E27FC236}">
                <a16:creationId xmlns:a16="http://schemas.microsoft.com/office/drawing/2014/main" id="{47D091A6-9778-7FCE-F231-346627290985}"/>
              </a:ext>
            </a:extLst>
          </p:cNvPr>
          <p:cNvSpPr>
            <a:spLocks noGrp="1"/>
          </p:cNvSpPr>
          <p:nvPr>
            <p:ph sz="quarter" idx="10"/>
          </p:nvPr>
        </p:nvSpPr>
        <p:spPr>
          <a:xfrm>
            <a:off x="720000" y="1800000"/>
            <a:ext cx="10515600" cy="3812400"/>
          </a:xfrm>
          <a:prstGeom prst="rect">
            <a:avLst/>
          </a:prstGeom>
        </p:spPr>
        <p:txBody>
          <a:bodyPr lIns="0" tIns="0" rIns="0" bIns="0"/>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2633458431"/>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BE32EE-3C88-D741-6986-4D718A29215E}"/>
              </a:ext>
            </a:extLst>
          </p:cNvPr>
          <p:cNvSpPr>
            <a:spLocks noGrp="1"/>
          </p:cNvSpPr>
          <p:nvPr>
            <p:ph type="title"/>
          </p:nvPr>
        </p:nvSpPr>
        <p:spPr/>
        <p:txBody>
          <a:bodyPr/>
          <a:lstStyle/>
          <a:p>
            <a:r>
              <a:rPr lang="nl-NL"/>
              <a:t>Klik om stijl te bewerken</a:t>
            </a:r>
          </a:p>
        </p:txBody>
      </p:sp>
      <p:sp>
        <p:nvSpPr>
          <p:cNvPr id="7" name="Tijdelijke aanduiding voor tekst 2">
            <a:extLst>
              <a:ext uri="{FF2B5EF4-FFF2-40B4-BE49-F238E27FC236}">
                <a16:creationId xmlns:a16="http://schemas.microsoft.com/office/drawing/2014/main" id="{B8EB6DF3-E9CE-398F-B783-4C68D3D184D0}"/>
              </a:ext>
            </a:extLst>
          </p:cNvPr>
          <p:cNvSpPr>
            <a:spLocks noGrp="1"/>
          </p:cNvSpPr>
          <p:nvPr>
            <p:ph idx="1" hasCustomPrompt="1"/>
          </p:nvPr>
        </p:nvSpPr>
        <p:spPr>
          <a:xfrm>
            <a:off x="720000" y="2340000"/>
            <a:ext cx="10515600" cy="2991895"/>
          </a:xfrm>
          <a:prstGeom prst="rect">
            <a:avLst/>
          </a:prstGeom>
        </p:spPr>
        <p:txBody>
          <a:bodyPr vert="horz" lIns="0" tIns="0" rIns="0" bIns="0" rtlCol="0">
            <a:normAutofit/>
          </a:bodyPr>
          <a:lstStyle>
            <a:lvl1pPr marL="0" indent="0">
              <a:buNone/>
              <a:defRPr sz="1800">
                <a:latin typeface="Verdana" panose="020B0604030504040204" pitchFamily="34" charset="0"/>
                <a:ea typeface="Verdana" panose="020B0604030504040204" pitchFamily="34" charset="0"/>
                <a:cs typeface="Verdana" panose="020B060403050404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l-NL" dirty="0"/>
              <a:t>Klikken om de tekststijl van het model te bewerken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l-NL" dirty="0"/>
              <a:t>Klikken om de tekststijl van het model te bewerken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l-NL" dirty="0"/>
              <a:t>Klikken om de tekststijl van het model te bewerken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l-NL" dirty="0"/>
              <a:t>Klikken om de tekststijl van het model te bewerken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l-NL" dirty="0"/>
              <a:t>Klikken om de tekststijl van het model te bewerken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l-NL" dirty="0"/>
              <a:t>Klikken om de tekststijl van het model te bewerken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l-NL" dirty="0"/>
              <a:t>Klikken om de tekststijl van het model te bewerken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l-NL" dirty="0"/>
              <a:t>Klikken om de tekststijl van het model te bewerken</a:t>
            </a:r>
          </a:p>
        </p:txBody>
      </p:sp>
      <p:sp>
        <p:nvSpPr>
          <p:cNvPr id="9" name="Tijdelijke aanduiding voor tekst 8">
            <a:extLst>
              <a:ext uri="{FF2B5EF4-FFF2-40B4-BE49-F238E27FC236}">
                <a16:creationId xmlns:a16="http://schemas.microsoft.com/office/drawing/2014/main" id="{22DBE8FA-7EED-1B56-30B6-173ED7F5B543}"/>
              </a:ext>
            </a:extLst>
          </p:cNvPr>
          <p:cNvSpPr>
            <a:spLocks noGrp="1"/>
          </p:cNvSpPr>
          <p:nvPr>
            <p:ph type="body" sz="quarter" idx="10" hasCustomPrompt="1"/>
          </p:nvPr>
        </p:nvSpPr>
        <p:spPr>
          <a:xfrm>
            <a:off x="720725" y="1800000"/>
            <a:ext cx="10514875" cy="294640"/>
          </a:xfrm>
          <a:prstGeom prst="rect">
            <a:avLst/>
          </a:prstGeom>
        </p:spPr>
        <p:txBody>
          <a:bodyPr lIns="0" tIns="0" rIns="0" bIns="0"/>
          <a:lstStyle>
            <a:lvl1pPr>
              <a:defRPr sz="2200">
                <a:solidFill>
                  <a:srgbClr val="E31930"/>
                </a:solidFill>
              </a:defRPr>
            </a:lvl1pPr>
          </a:lstStyle>
          <a:p>
            <a:pPr lvl="0"/>
            <a:r>
              <a:rPr lang="nl-NL" dirty="0"/>
              <a:t>Hier komt een subtitel</a:t>
            </a:r>
          </a:p>
        </p:txBody>
      </p:sp>
    </p:spTree>
    <p:extLst>
      <p:ext uri="{BB962C8B-B14F-4D97-AF65-F5344CB8AC3E}">
        <p14:creationId xmlns:p14="http://schemas.microsoft.com/office/powerpoint/2010/main" val="907254723"/>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BE32EE-3C88-D741-6986-4D718A29215E}"/>
              </a:ext>
            </a:extLst>
          </p:cNvPr>
          <p:cNvSpPr>
            <a:spLocks noGrp="1"/>
          </p:cNvSpPr>
          <p:nvPr>
            <p:ph type="title"/>
          </p:nvPr>
        </p:nvSpPr>
        <p:spPr/>
        <p:txBody>
          <a:bodyPr/>
          <a:lstStyle/>
          <a:p>
            <a:r>
              <a:rPr lang="nl-NL"/>
              <a:t>Klik om stijl te bewerken</a:t>
            </a:r>
          </a:p>
        </p:txBody>
      </p:sp>
      <p:sp>
        <p:nvSpPr>
          <p:cNvPr id="7" name="Tijdelijke aanduiding voor tekst 2">
            <a:extLst>
              <a:ext uri="{FF2B5EF4-FFF2-40B4-BE49-F238E27FC236}">
                <a16:creationId xmlns:a16="http://schemas.microsoft.com/office/drawing/2014/main" id="{B8EB6DF3-E9CE-398F-B783-4C68D3D184D0}"/>
              </a:ext>
            </a:extLst>
          </p:cNvPr>
          <p:cNvSpPr>
            <a:spLocks noGrp="1"/>
          </p:cNvSpPr>
          <p:nvPr>
            <p:ph idx="1" hasCustomPrompt="1"/>
          </p:nvPr>
        </p:nvSpPr>
        <p:spPr>
          <a:xfrm>
            <a:off x="720000" y="2340000"/>
            <a:ext cx="4349840" cy="294641"/>
          </a:xfrm>
          <a:prstGeom prst="rect">
            <a:avLst/>
          </a:prstGeom>
        </p:spPr>
        <p:txBody>
          <a:bodyPr vert="horz" lIns="0" tIns="0" rIns="0" bIns="0" rtlCol="0">
            <a:normAutofit/>
          </a:bodyPr>
          <a:lstStyle>
            <a:lvl1pPr marL="0" indent="0">
              <a:buNone/>
              <a:defRPr sz="1800">
                <a:latin typeface="Verdana" panose="020B0604030504040204" pitchFamily="34" charset="0"/>
                <a:ea typeface="Verdana" panose="020B0604030504040204" pitchFamily="34" charset="0"/>
                <a:cs typeface="Verdana" panose="020B060403050404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l-NL" dirty="0"/>
              <a:t>Titel 1</a:t>
            </a:r>
          </a:p>
        </p:txBody>
      </p:sp>
      <p:sp>
        <p:nvSpPr>
          <p:cNvPr id="9" name="Tijdelijke aanduiding voor tekst 8">
            <a:extLst>
              <a:ext uri="{FF2B5EF4-FFF2-40B4-BE49-F238E27FC236}">
                <a16:creationId xmlns:a16="http://schemas.microsoft.com/office/drawing/2014/main" id="{22DBE8FA-7EED-1B56-30B6-173ED7F5B543}"/>
              </a:ext>
            </a:extLst>
          </p:cNvPr>
          <p:cNvSpPr>
            <a:spLocks noGrp="1"/>
          </p:cNvSpPr>
          <p:nvPr>
            <p:ph type="body" sz="quarter" idx="10" hasCustomPrompt="1"/>
          </p:nvPr>
        </p:nvSpPr>
        <p:spPr>
          <a:xfrm>
            <a:off x="720725" y="1800000"/>
            <a:ext cx="9164955" cy="294640"/>
          </a:xfrm>
          <a:prstGeom prst="rect">
            <a:avLst/>
          </a:prstGeom>
        </p:spPr>
        <p:txBody>
          <a:bodyPr lIns="0" tIns="0" rIns="0" bIns="0"/>
          <a:lstStyle>
            <a:lvl1pPr>
              <a:defRPr sz="2200">
                <a:solidFill>
                  <a:srgbClr val="E31930"/>
                </a:solidFill>
              </a:defRPr>
            </a:lvl1pPr>
          </a:lstStyle>
          <a:p>
            <a:pPr lvl="0"/>
            <a:r>
              <a:rPr lang="nl-NL" dirty="0"/>
              <a:t>Hier komt een subtitel</a:t>
            </a:r>
          </a:p>
        </p:txBody>
      </p:sp>
      <p:sp>
        <p:nvSpPr>
          <p:cNvPr id="3" name="Tijdelijke aanduiding voor tekst 2">
            <a:extLst>
              <a:ext uri="{FF2B5EF4-FFF2-40B4-BE49-F238E27FC236}">
                <a16:creationId xmlns:a16="http://schemas.microsoft.com/office/drawing/2014/main" id="{03706DB3-1119-EF2D-EC80-F6C1111484B5}"/>
              </a:ext>
            </a:extLst>
          </p:cNvPr>
          <p:cNvSpPr>
            <a:spLocks noGrp="1"/>
          </p:cNvSpPr>
          <p:nvPr>
            <p:ph idx="11" hasCustomPrompt="1"/>
          </p:nvPr>
        </p:nvSpPr>
        <p:spPr>
          <a:xfrm>
            <a:off x="720000" y="2860192"/>
            <a:ext cx="4349840" cy="294641"/>
          </a:xfrm>
          <a:prstGeom prst="rect">
            <a:avLst/>
          </a:prstGeom>
        </p:spPr>
        <p:txBody>
          <a:bodyPr vert="horz" lIns="0" tIns="0" rIns="0" bIns="0" rtlCol="0">
            <a:normAutofit/>
          </a:bodyPr>
          <a:lstStyle>
            <a:lvl1pPr marL="0" indent="0">
              <a:buNone/>
              <a:defRPr sz="1800">
                <a:latin typeface="Verdana" panose="020B0604030504040204" pitchFamily="34" charset="0"/>
                <a:ea typeface="Verdana" panose="020B0604030504040204" pitchFamily="34" charset="0"/>
                <a:cs typeface="Verdana" panose="020B060403050404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l-NL" dirty="0"/>
              <a:t>Titel 2</a:t>
            </a:r>
          </a:p>
        </p:txBody>
      </p:sp>
      <p:sp>
        <p:nvSpPr>
          <p:cNvPr id="4" name="Tijdelijke aanduiding voor tekst 2">
            <a:extLst>
              <a:ext uri="{FF2B5EF4-FFF2-40B4-BE49-F238E27FC236}">
                <a16:creationId xmlns:a16="http://schemas.microsoft.com/office/drawing/2014/main" id="{F0716439-EF5C-5D3B-6CB7-F17595BA8563}"/>
              </a:ext>
            </a:extLst>
          </p:cNvPr>
          <p:cNvSpPr>
            <a:spLocks noGrp="1"/>
          </p:cNvSpPr>
          <p:nvPr>
            <p:ph idx="12" hasCustomPrompt="1"/>
          </p:nvPr>
        </p:nvSpPr>
        <p:spPr>
          <a:xfrm>
            <a:off x="720000" y="3380384"/>
            <a:ext cx="4349840" cy="294641"/>
          </a:xfrm>
          <a:prstGeom prst="rect">
            <a:avLst/>
          </a:prstGeom>
        </p:spPr>
        <p:txBody>
          <a:bodyPr vert="horz" lIns="0" tIns="0" rIns="0" bIns="0" rtlCol="0">
            <a:normAutofit/>
          </a:bodyPr>
          <a:lstStyle>
            <a:lvl1pPr marL="0" indent="0">
              <a:buNone/>
              <a:defRPr sz="1800">
                <a:latin typeface="Verdana" panose="020B0604030504040204" pitchFamily="34" charset="0"/>
                <a:ea typeface="Verdana" panose="020B0604030504040204" pitchFamily="34" charset="0"/>
                <a:cs typeface="Verdana" panose="020B060403050404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l-NL" dirty="0"/>
              <a:t>Titel 3</a:t>
            </a:r>
          </a:p>
        </p:txBody>
      </p:sp>
      <p:sp>
        <p:nvSpPr>
          <p:cNvPr id="5" name="Tijdelijke aanduiding voor tekst 2">
            <a:extLst>
              <a:ext uri="{FF2B5EF4-FFF2-40B4-BE49-F238E27FC236}">
                <a16:creationId xmlns:a16="http://schemas.microsoft.com/office/drawing/2014/main" id="{C7274EFD-6398-7C51-D5BC-8853A1DA314F}"/>
              </a:ext>
            </a:extLst>
          </p:cNvPr>
          <p:cNvSpPr>
            <a:spLocks noGrp="1"/>
          </p:cNvSpPr>
          <p:nvPr>
            <p:ph idx="13" hasCustomPrompt="1"/>
          </p:nvPr>
        </p:nvSpPr>
        <p:spPr>
          <a:xfrm>
            <a:off x="720000" y="3900576"/>
            <a:ext cx="4349840" cy="294641"/>
          </a:xfrm>
          <a:prstGeom prst="rect">
            <a:avLst/>
          </a:prstGeom>
        </p:spPr>
        <p:txBody>
          <a:bodyPr vert="horz" lIns="0" tIns="0" rIns="0" bIns="0" rtlCol="0">
            <a:normAutofit/>
          </a:bodyPr>
          <a:lstStyle>
            <a:lvl1pPr marL="0" indent="0">
              <a:buNone/>
              <a:defRPr sz="1800">
                <a:latin typeface="Verdana" panose="020B0604030504040204" pitchFamily="34" charset="0"/>
                <a:ea typeface="Verdana" panose="020B0604030504040204" pitchFamily="34" charset="0"/>
                <a:cs typeface="Verdana" panose="020B060403050404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l-NL" dirty="0"/>
              <a:t>Titel 4</a:t>
            </a:r>
          </a:p>
        </p:txBody>
      </p:sp>
      <p:sp>
        <p:nvSpPr>
          <p:cNvPr id="6" name="Tijdelijke aanduiding voor tekst 2">
            <a:extLst>
              <a:ext uri="{FF2B5EF4-FFF2-40B4-BE49-F238E27FC236}">
                <a16:creationId xmlns:a16="http://schemas.microsoft.com/office/drawing/2014/main" id="{6B5DDC36-55BB-15F9-CB4B-C686A0530CCF}"/>
              </a:ext>
            </a:extLst>
          </p:cNvPr>
          <p:cNvSpPr>
            <a:spLocks noGrp="1"/>
          </p:cNvSpPr>
          <p:nvPr>
            <p:ph idx="14" hasCustomPrompt="1"/>
          </p:nvPr>
        </p:nvSpPr>
        <p:spPr>
          <a:xfrm>
            <a:off x="720000" y="4420768"/>
            <a:ext cx="4349840" cy="294641"/>
          </a:xfrm>
          <a:prstGeom prst="rect">
            <a:avLst/>
          </a:prstGeom>
        </p:spPr>
        <p:txBody>
          <a:bodyPr vert="horz" lIns="0" tIns="0" rIns="0" bIns="0" rtlCol="0">
            <a:normAutofit/>
          </a:bodyPr>
          <a:lstStyle>
            <a:lvl1pPr marL="0" indent="0">
              <a:buNone/>
              <a:defRPr sz="1800">
                <a:latin typeface="Verdana" panose="020B0604030504040204" pitchFamily="34" charset="0"/>
                <a:ea typeface="Verdana" panose="020B0604030504040204" pitchFamily="34" charset="0"/>
                <a:cs typeface="Verdana" panose="020B060403050404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l-NL" dirty="0"/>
              <a:t>Titel 5</a:t>
            </a:r>
          </a:p>
        </p:txBody>
      </p:sp>
      <p:sp>
        <p:nvSpPr>
          <p:cNvPr id="8" name="Tijdelijke aanduiding voor tekst 2">
            <a:extLst>
              <a:ext uri="{FF2B5EF4-FFF2-40B4-BE49-F238E27FC236}">
                <a16:creationId xmlns:a16="http://schemas.microsoft.com/office/drawing/2014/main" id="{225E924E-CDD5-733C-E84B-FF0426CF26D7}"/>
              </a:ext>
            </a:extLst>
          </p:cNvPr>
          <p:cNvSpPr>
            <a:spLocks noGrp="1"/>
          </p:cNvSpPr>
          <p:nvPr>
            <p:ph idx="15" hasCustomPrompt="1"/>
          </p:nvPr>
        </p:nvSpPr>
        <p:spPr>
          <a:xfrm>
            <a:off x="720000" y="4940960"/>
            <a:ext cx="4349840" cy="294641"/>
          </a:xfrm>
          <a:prstGeom prst="rect">
            <a:avLst/>
          </a:prstGeom>
        </p:spPr>
        <p:txBody>
          <a:bodyPr vert="horz" lIns="0" tIns="0" rIns="0" bIns="0" rtlCol="0">
            <a:normAutofit/>
          </a:bodyPr>
          <a:lstStyle>
            <a:lvl1pPr marL="0" indent="0">
              <a:buNone/>
              <a:defRPr sz="1800">
                <a:latin typeface="Verdana" panose="020B0604030504040204" pitchFamily="34" charset="0"/>
                <a:ea typeface="Verdana" panose="020B0604030504040204" pitchFamily="34" charset="0"/>
                <a:cs typeface="Verdana" panose="020B060403050404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l-NL" dirty="0"/>
              <a:t>Titel 6</a:t>
            </a:r>
          </a:p>
        </p:txBody>
      </p:sp>
      <p:sp>
        <p:nvSpPr>
          <p:cNvPr id="10" name="Tijdelijke aanduiding voor tekst 2">
            <a:extLst>
              <a:ext uri="{FF2B5EF4-FFF2-40B4-BE49-F238E27FC236}">
                <a16:creationId xmlns:a16="http://schemas.microsoft.com/office/drawing/2014/main" id="{19F6EED0-CAA1-A9E5-EFFD-E86D2F11E615}"/>
              </a:ext>
            </a:extLst>
          </p:cNvPr>
          <p:cNvSpPr>
            <a:spLocks noGrp="1"/>
          </p:cNvSpPr>
          <p:nvPr>
            <p:ph idx="16" hasCustomPrompt="1"/>
          </p:nvPr>
        </p:nvSpPr>
        <p:spPr>
          <a:xfrm>
            <a:off x="5535840" y="2340000"/>
            <a:ext cx="4349840" cy="294641"/>
          </a:xfrm>
          <a:prstGeom prst="rect">
            <a:avLst/>
          </a:prstGeom>
        </p:spPr>
        <p:txBody>
          <a:bodyPr vert="horz" lIns="0" tIns="0" rIns="0" bIns="0" rtlCol="0">
            <a:normAutofit/>
          </a:bodyPr>
          <a:lstStyle>
            <a:lvl1pPr marL="0" indent="0">
              <a:buNone/>
              <a:defRPr sz="1800">
                <a:latin typeface="Verdana" panose="020B0604030504040204" pitchFamily="34" charset="0"/>
                <a:ea typeface="Verdana" panose="020B0604030504040204" pitchFamily="34" charset="0"/>
                <a:cs typeface="Verdana" panose="020B060403050404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l-NL" dirty="0"/>
              <a:t>Titel 7</a:t>
            </a:r>
          </a:p>
        </p:txBody>
      </p:sp>
      <p:sp>
        <p:nvSpPr>
          <p:cNvPr id="11" name="Tijdelijke aanduiding voor tekst 2">
            <a:extLst>
              <a:ext uri="{FF2B5EF4-FFF2-40B4-BE49-F238E27FC236}">
                <a16:creationId xmlns:a16="http://schemas.microsoft.com/office/drawing/2014/main" id="{C3A2C491-2FEC-5173-31E3-92FFCAF6C2B5}"/>
              </a:ext>
            </a:extLst>
          </p:cNvPr>
          <p:cNvSpPr>
            <a:spLocks noGrp="1"/>
          </p:cNvSpPr>
          <p:nvPr>
            <p:ph idx="17" hasCustomPrompt="1"/>
          </p:nvPr>
        </p:nvSpPr>
        <p:spPr>
          <a:xfrm>
            <a:off x="5535840" y="2860192"/>
            <a:ext cx="4349840" cy="294641"/>
          </a:xfrm>
          <a:prstGeom prst="rect">
            <a:avLst/>
          </a:prstGeom>
        </p:spPr>
        <p:txBody>
          <a:bodyPr vert="horz" lIns="0" tIns="0" rIns="0" bIns="0" rtlCol="0">
            <a:normAutofit/>
          </a:bodyPr>
          <a:lstStyle>
            <a:lvl1pPr marL="0" indent="0">
              <a:buNone/>
              <a:defRPr sz="1800">
                <a:latin typeface="Verdana" panose="020B0604030504040204" pitchFamily="34" charset="0"/>
                <a:ea typeface="Verdana" panose="020B0604030504040204" pitchFamily="34" charset="0"/>
                <a:cs typeface="Verdana" panose="020B060403050404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l-NL" dirty="0"/>
              <a:t>Titel 8</a:t>
            </a:r>
          </a:p>
        </p:txBody>
      </p:sp>
      <p:sp>
        <p:nvSpPr>
          <p:cNvPr id="12" name="Tijdelijke aanduiding voor tekst 2">
            <a:extLst>
              <a:ext uri="{FF2B5EF4-FFF2-40B4-BE49-F238E27FC236}">
                <a16:creationId xmlns:a16="http://schemas.microsoft.com/office/drawing/2014/main" id="{088290EF-10C2-0FEB-D161-912F75FCA7AA}"/>
              </a:ext>
            </a:extLst>
          </p:cNvPr>
          <p:cNvSpPr>
            <a:spLocks noGrp="1"/>
          </p:cNvSpPr>
          <p:nvPr>
            <p:ph idx="18" hasCustomPrompt="1"/>
          </p:nvPr>
        </p:nvSpPr>
        <p:spPr>
          <a:xfrm>
            <a:off x="5535840" y="3380384"/>
            <a:ext cx="4349840" cy="294641"/>
          </a:xfrm>
          <a:prstGeom prst="rect">
            <a:avLst/>
          </a:prstGeom>
        </p:spPr>
        <p:txBody>
          <a:bodyPr vert="horz" lIns="0" tIns="0" rIns="0" bIns="0" rtlCol="0">
            <a:normAutofit/>
          </a:bodyPr>
          <a:lstStyle>
            <a:lvl1pPr marL="0" indent="0">
              <a:buNone/>
              <a:defRPr sz="1800">
                <a:latin typeface="Verdana" panose="020B0604030504040204" pitchFamily="34" charset="0"/>
                <a:ea typeface="Verdana" panose="020B0604030504040204" pitchFamily="34" charset="0"/>
                <a:cs typeface="Verdana" panose="020B060403050404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l-NL" dirty="0"/>
              <a:t>Titel 9</a:t>
            </a:r>
          </a:p>
        </p:txBody>
      </p:sp>
      <p:sp>
        <p:nvSpPr>
          <p:cNvPr id="13" name="Tijdelijke aanduiding voor tekst 2">
            <a:extLst>
              <a:ext uri="{FF2B5EF4-FFF2-40B4-BE49-F238E27FC236}">
                <a16:creationId xmlns:a16="http://schemas.microsoft.com/office/drawing/2014/main" id="{E6C13232-42B0-064A-CF74-43FFD29CD6DF}"/>
              </a:ext>
            </a:extLst>
          </p:cNvPr>
          <p:cNvSpPr>
            <a:spLocks noGrp="1"/>
          </p:cNvSpPr>
          <p:nvPr>
            <p:ph idx="19" hasCustomPrompt="1"/>
          </p:nvPr>
        </p:nvSpPr>
        <p:spPr>
          <a:xfrm>
            <a:off x="5535840" y="3900576"/>
            <a:ext cx="4349840" cy="294641"/>
          </a:xfrm>
          <a:prstGeom prst="rect">
            <a:avLst/>
          </a:prstGeom>
        </p:spPr>
        <p:txBody>
          <a:bodyPr vert="horz" lIns="0" tIns="0" rIns="0" bIns="0" rtlCol="0">
            <a:normAutofit/>
          </a:bodyPr>
          <a:lstStyle>
            <a:lvl1pPr marL="0" indent="0">
              <a:buNone/>
              <a:defRPr sz="1800">
                <a:latin typeface="Verdana" panose="020B0604030504040204" pitchFamily="34" charset="0"/>
                <a:ea typeface="Verdana" panose="020B0604030504040204" pitchFamily="34" charset="0"/>
                <a:cs typeface="Verdana" panose="020B060403050404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l-NL" dirty="0"/>
              <a:t>Titel 10</a:t>
            </a:r>
          </a:p>
        </p:txBody>
      </p:sp>
      <p:sp>
        <p:nvSpPr>
          <p:cNvPr id="14" name="Tijdelijke aanduiding voor tekst 2">
            <a:extLst>
              <a:ext uri="{FF2B5EF4-FFF2-40B4-BE49-F238E27FC236}">
                <a16:creationId xmlns:a16="http://schemas.microsoft.com/office/drawing/2014/main" id="{7272BC02-18FE-E973-FA4A-1C80E91CA895}"/>
              </a:ext>
            </a:extLst>
          </p:cNvPr>
          <p:cNvSpPr>
            <a:spLocks noGrp="1"/>
          </p:cNvSpPr>
          <p:nvPr>
            <p:ph idx="20" hasCustomPrompt="1"/>
          </p:nvPr>
        </p:nvSpPr>
        <p:spPr>
          <a:xfrm>
            <a:off x="5535840" y="4420768"/>
            <a:ext cx="4349840" cy="294641"/>
          </a:xfrm>
          <a:prstGeom prst="rect">
            <a:avLst/>
          </a:prstGeom>
        </p:spPr>
        <p:txBody>
          <a:bodyPr vert="horz" lIns="0" tIns="0" rIns="0" bIns="0" rtlCol="0">
            <a:normAutofit/>
          </a:bodyPr>
          <a:lstStyle>
            <a:lvl1pPr marL="0" indent="0">
              <a:buNone/>
              <a:defRPr sz="1800">
                <a:latin typeface="Verdana" panose="020B0604030504040204" pitchFamily="34" charset="0"/>
                <a:ea typeface="Verdana" panose="020B0604030504040204" pitchFamily="34" charset="0"/>
                <a:cs typeface="Verdana" panose="020B060403050404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l-NL" dirty="0"/>
              <a:t>Titel 11</a:t>
            </a:r>
          </a:p>
        </p:txBody>
      </p:sp>
      <p:sp>
        <p:nvSpPr>
          <p:cNvPr id="15" name="Tijdelijke aanduiding voor tekst 2">
            <a:extLst>
              <a:ext uri="{FF2B5EF4-FFF2-40B4-BE49-F238E27FC236}">
                <a16:creationId xmlns:a16="http://schemas.microsoft.com/office/drawing/2014/main" id="{283184B5-C47D-81A1-24D6-3C731808CFD5}"/>
              </a:ext>
            </a:extLst>
          </p:cNvPr>
          <p:cNvSpPr>
            <a:spLocks noGrp="1"/>
          </p:cNvSpPr>
          <p:nvPr>
            <p:ph idx="21" hasCustomPrompt="1"/>
          </p:nvPr>
        </p:nvSpPr>
        <p:spPr>
          <a:xfrm>
            <a:off x="5535840" y="4940960"/>
            <a:ext cx="4349840" cy="294641"/>
          </a:xfrm>
          <a:prstGeom prst="rect">
            <a:avLst/>
          </a:prstGeom>
        </p:spPr>
        <p:txBody>
          <a:bodyPr vert="horz" lIns="0" tIns="0" rIns="0" bIns="0" rtlCol="0">
            <a:normAutofit/>
          </a:bodyPr>
          <a:lstStyle>
            <a:lvl1pPr marL="0" indent="0">
              <a:buNone/>
              <a:defRPr sz="1800">
                <a:latin typeface="Verdana" panose="020B0604030504040204" pitchFamily="34" charset="0"/>
                <a:ea typeface="Verdana" panose="020B0604030504040204" pitchFamily="34" charset="0"/>
                <a:cs typeface="Verdana" panose="020B060403050404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l-NL" dirty="0"/>
              <a:t>Titel 12</a:t>
            </a:r>
          </a:p>
        </p:txBody>
      </p:sp>
    </p:spTree>
    <p:extLst>
      <p:ext uri="{BB962C8B-B14F-4D97-AF65-F5344CB8AC3E}">
        <p14:creationId xmlns:p14="http://schemas.microsoft.com/office/powerpoint/2010/main" val="1559355867"/>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BE32EE-3C88-D741-6986-4D718A29215E}"/>
              </a:ext>
            </a:extLst>
          </p:cNvPr>
          <p:cNvSpPr>
            <a:spLocks noGrp="1"/>
          </p:cNvSpPr>
          <p:nvPr>
            <p:ph type="title"/>
          </p:nvPr>
        </p:nvSpPr>
        <p:spPr/>
        <p:txBody>
          <a:bodyPr/>
          <a:lstStyle/>
          <a:p>
            <a:r>
              <a:rPr lang="nl-NL"/>
              <a:t>Klik om stijl te bewerken</a:t>
            </a:r>
          </a:p>
        </p:txBody>
      </p:sp>
      <p:sp>
        <p:nvSpPr>
          <p:cNvPr id="13" name="Tijdelijke aanduiding voor afbeelding 12">
            <a:extLst>
              <a:ext uri="{FF2B5EF4-FFF2-40B4-BE49-F238E27FC236}">
                <a16:creationId xmlns:a16="http://schemas.microsoft.com/office/drawing/2014/main" id="{B8A9C6B8-7249-D073-7F49-254EE446C2F0}"/>
              </a:ext>
            </a:extLst>
          </p:cNvPr>
          <p:cNvSpPr>
            <a:spLocks noGrp="1"/>
          </p:cNvSpPr>
          <p:nvPr>
            <p:ph type="pic" sz="quarter" idx="11"/>
          </p:nvPr>
        </p:nvSpPr>
        <p:spPr>
          <a:xfrm>
            <a:off x="720000" y="1800000"/>
            <a:ext cx="9307920" cy="4600800"/>
          </a:xfrm>
          <a:prstGeom prst="rect">
            <a:avLst/>
          </a:prstGeom>
        </p:spPr>
        <p:txBody>
          <a:bodyPr lIns="0" tIns="0" rIns="0" bIns="0"/>
          <a:lstStyle/>
          <a:p>
            <a:endParaRPr lang="nl-NL"/>
          </a:p>
        </p:txBody>
      </p:sp>
    </p:spTree>
    <p:extLst>
      <p:ext uri="{BB962C8B-B14F-4D97-AF65-F5344CB8AC3E}">
        <p14:creationId xmlns:p14="http://schemas.microsoft.com/office/powerpoint/2010/main" val="1907431590"/>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1.emf"/><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3.xml"/><Relationship Id="rId7" Type="http://schemas.openxmlformats.org/officeDocument/2006/relationships/image" Target="../media/image1.emf"/><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3.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8.xml"/><Relationship Id="rId7" Type="http://schemas.openxmlformats.org/officeDocument/2006/relationships/image" Target="../media/image1.emf"/><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4.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22.xml"/><Relationship Id="rId1" Type="http://schemas.openxmlformats.org/officeDocument/2006/relationships/slideLayout" Target="../slideLayouts/slideLayout21.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24.xml"/><Relationship Id="rId1" Type="http://schemas.openxmlformats.org/officeDocument/2006/relationships/slideLayout" Target="../slideLayouts/slideLayout23.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26.xml"/><Relationship Id="rId1" Type="http://schemas.openxmlformats.org/officeDocument/2006/relationships/slideLayout" Target="../slideLayouts/slideLayout2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theme" Target="../theme/theme8.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385040E-1E67-3B84-1E95-445F29B38DB4}"/>
              </a:ext>
            </a:extLst>
          </p:cNvPr>
          <p:cNvSpPr>
            <a:spLocks noGrp="1"/>
          </p:cNvSpPr>
          <p:nvPr>
            <p:ph type="title"/>
          </p:nvPr>
        </p:nvSpPr>
        <p:spPr>
          <a:xfrm>
            <a:off x="0" y="0"/>
            <a:ext cx="12192000" cy="1280159"/>
          </a:xfrm>
          <a:prstGeom prst="rect">
            <a:avLst/>
          </a:prstGeom>
          <a:solidFill>
            <a:srgbClr val="FF9D0A"/>
          </a:solidFill>
        </p:spPr>
        <p:txBody>
          <a:bodyPr vert="horz" lIns="720000" tIns="360000" rIns="720000" bIns="0" rtlCol="0" anchor="ctr">
            <a:normAutofit/>
          </a:bodyPr>
          <a:lstStyle/>
          <a:p>
            <a:r>
              <a:rPr lang="nl-NL" dirty="0"/>
              <a:t>Klik om stijl te bewerken</a:t>
            </a:r>
          </a:p>
        </p:txBody>
      </p:sp>
      <p:pic>
        <p:nvPicPr>
          <p:cNvPr id="7" name="Afbeelding 6">
            <a:extLst>
              <a:ext uri="{FF2B5EF4-FFF2-40B4-BE49-F238E27FC236}">
                <a16:creationId xmlns:a16="http://schemas.microsoft.com/office/drawing/2014/main" id="{AD5A39FF-EAF8-7881-B3D1-96ABCD0122C8}"/>
              </a:ext>
            </a:extLst>
          </p:cNvPr>
          <p:cNvPicPr>
            <a:picLocks noChangeAspect="1"/>
          </p:cNvPicPr>
          <p:nvPr userDrawn="1"/>
        </p:nvPicPr>
        <p:blipFill>
          <a:blip r:embed="rId7"/>
          <a:stretch>
            <a:fillRect/>
          </a:stretch>
        </p:blipFill>
        <p:spPr>
          <a:xfrm>
            <a:off x="10637856" y="5905056"/>
            <a:ext cx="1110200" cy="506045"/>
          </a:xfrm>
          <a:prstGeom prst="rect">
            <a:avLst/>
          </a:prstGeom>
        </p:spPr>
      </p:pic>
    </p:spTree>
    <p:extLst>
      <p:ext uri="{BB962C8B-B14F-4D97-AF65-F5344CB8AC3E}">
        <p14:creationId xmlns:p14="http://schemas.microsoft.com/office/powerpoint/2010/main" val="436084265"/>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Lst>
  <p:hf sldNum="0" hdr="0" ftr="0" dt="0"/>
  <p:txStyles>
    <p:titleStyle>
      <a:lvl1pPr algn="l" defTabSz="914400" rtl="0" eaLnBrk="1" latinLnBrk="0" hangingPunct="1">
        <a:lnSpc>
          <a:spcPct val="90000"/>
        </a:lnSpc>
        <a:spcBef>
          <a:spcPct val="0"/>
        </a:spcBef>
        <a:buNone/>
        <a:defRPr sz="3200" b="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385040E-1E67-3B84-1E95-445F29B38DB4}"/>
              </a:ext>
            </a:extLst>
          </p:cNvPr>
          <p:cNvSpPr>
            <a:spLocks noGrp="1"/>
          </p:cNvSpPr>
          <p:nvPr>
            <p:ph type="title"/>
          </p:nvPr>
        </p:nvSpPr>
        <p:spPr>
          <a:xfrm>
            <a:off x="0" y="0"/>
            <a:ext cx="12192000" cy="1280159"/>
          </a:xfrm>
          <a:prstGeom prst="rect">
            <a:avLst/>
          </a:prstGeom>
          <a:solidFill>
            <a:srgbClr val="E31930"/>
          </a:solidFill>
        </p:spPr>
        <p:txBody>
          <a:bodyPr vert="horz" lIns="720000" tIns="360000" rIns="720000" bIns="0" rtlCol="0" anchor="ctr">
            <a:normAutofit/>
          </a:bodyPr>
          <a:lstStyle/>
          <a:p>
            <a:r>
              <a:rPr lang="nl-NL" dirty="0"/>
              <a:t>Klik om stijl te bewerken</a:t>
            </a:r>
          </a:p>
        </p:txBody>
      </p:sp>
      <p:pic>
        <p:nvPicPr>
          <p:cNvPr id="7" name="Afbeelding 6">
            <a:extLst>
              <a:ext uri="{FF2B5EF4-FFF2-40B4-BE49-F238E27FC236}">
                <a16:creationId xmlns:a16="http://schemas.microsoft.com/office/drawing/2014/main" id="{AD5A39FF-EAF8-7881-B3D1-96ABCD0122C8}"/>
              </a:ext>
            </a:extLst>
          </p:cNvPr>
          <p:cNvPicPr>
            <a:picLocks noChangeAspect="1"/>
          </p:cNvPicPr>
          <p:nvPr userDrawn="1"/>
        </p:nvPicPr>
        <p:blipFill>
          <a:blip r:embed="rId7"/>
          <a:stretch>
            <a:fillRect/>
          </a:stretch>
        </p:blipFill>
        <p:spPr>
          <a:xfrm>
            <a:off x="10637856" y="5905056"/>
            <a:ext cx="1110200" cy="506045"/>
          </a:xfrm>
          <a:prstGeom prst="rect">
            <a:avLst/>
          </a:prstGeom>
        </p:spPr>
      </p:pic>
    </p:spTree>
    <p:extLst>
      <p:ext uri="{BB962C8B-B14F-4D97-AF65-F5344CB8AC3E}">
        <p14:creationId xmlns:p14="http://schemas.microsoft.com/office/powerpoint/2010/main" val="3646553268"/>
      </p:ext>
    </p:extLst>
  </p:cSld>
  <p:clrMap bg1="lt1" tx1="dk1" bg2="lt2" tx2="dk2" accent1="accent1" accent2="accent2" accent3="accent3" accent4="accent4" accent5="accent5" accent6="accent6" hlink="hlink" folHlink="folHlink"/>
  <p:sldLayoutIdLst>
    <p:sldLayoutId id="2147483655" r:id="rId1"/>
    <p:sldLayoutId id="2147483657" r:id="rId2"/>
    <p:sldLayoutId id="2147483681" r:id="rId3"/>
    <p:sldLayoutId id="2147483654" r:id="rId4"/>
    <p:sldLayoutId id="2147483656" r:id="rId5"/>
  </p:sldLayoutIdLst>
  <p:hf sldNum="0" hdr="0" ftr="0" dt="0"/>
  <p:txStyles>
    <p:titleStyle>
      <a:lvl1pPr algn="l" defTabSz="914400" rtl="0" eaLnBrk="1" latinLnBrk="0" hangingPunct="1">
        <a:lnSpc>
          <a:spcPct val="90000"/>
        </a:lnSpc>
        <a:spcBef>
          <a:spcPct val="0"/>
        </a:spcBef>
        <a:buNone/>
        <a:defRPr sz="3200" b="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385040E-1E67-3B84-1E95-445F29B38DB4}"/>
              </a:ext>
            </a:extLst>
          </p:cNvPr>
          <p:cNvSpPr>
            <a:spLocks noGrp="1"/>
          </p:cNvSpPr>
          <p:nvPr>
            <p:ph type="title"/>
          </p:nvPr>
        </p:nvSpPr>
        <p:spPr>
          <a:xfrm>
            <a:off x="0" y="0"/>
            <a:ext cx="12192000" cy="1280159"/>
          </a:xfrm>
          <a:prstGeom prst="rect">
            <a:avLst/>
          </a:prstGeom>
          <a:solidFill>
            <a:srgbClr val="FF9D0A"/>
          </a:solidFill>
        </p:spPr>
        <p:txBody>
          <a:bodyPr vert="horz" lIns="720000" tIns="360000" rIns="720000" bIns="0" rtlCol="0" anchor="ctr">
            <a:normAutofit/>
          </a:bodyPr>
          <a:lstStyle/>
          <a:p>
            <a:r>
              <a:rPr lang="nl-NL" dirty="0"/>
              <a:t>Klik om stijl te bewerken</a:t>
            </a:r>
          </a:p>
        </p:txBody>
      </p:sp>
      <p:pic>
        <p:nvPicPr>
          <p:cNvPr id="7" name="Afbeelding 6">
            <a:extLst>
              <a:ext uri="{FF2B5EF4-FFF2-40B4-BE49-F238E27FC236}">
                <a16:creationId xmlns:a16="http://schemas.microsoft.com/office/drawing/2014/main" id="{AD5A39FF-EAF8-7881-B3D1-96ABCD0122C8}"/>
              </a:ext>
            </a:extLst>
          </p:cNvPr>
          <p:cNvPicPr>
            <a:picLocks noChangeAspect="1"/>
          </p:cNvPicPr>
          <p:nvPr userDrawn="1"/>
        </p:nvPicPr>
        <p:blipFill>
          <a:blip r:embed="rId7"/>
          <a:stretch>
            <a:fillRect/>
          </a:stretch>
        </p:blipFill>
        <p:spPr>
          <a:xfrm>
            <a:off x="10637856" y="5905056"/>
            <a:ext cx="1110200" cy="506045"/>
          </a:xfrm>
          <a:prstGeom prst="rect">
            <a:avLst/>
          </a:prstGeom>
        </p:spPr>
      </p:pic>
      <p:pic>
        <p:nvPicPr>
          <p:cNvPr id="5" name="Afbeelding 4">
            <a:extLst>
              <a:ext uri="{FF2B5EF4-FFF2-40B4-BE49-F238E27FC236}">
                <a16:creationId xmlns:a16="http://schemas.microsoft.com/office/drawing/2014/main" id="{0AD321C8-2FB8-0F3F-E10B-8D223E086FDE}"/>
              </a:ext>
            </a:extLst>
          </p:cNvPr>
          <p:cNvPicPr>
            <a:picLocks noChangeAspect="1"/>
          </p:cNvPicPr>
          <p:nvPr userDrawn="1"/>
        </p:nvPicPr>
        <p:blipFill>
          <a:blip r:embed="rId8"/>
          <a:stretch>
            <a:fillRect/>
          </a:stretch>
        </p:blipFill>
        <p:spPr>
          <a:xfrm>
            <a:off x="7896182" y="-264160"/>
            <a:ext cx="6397075" cy="6858000"/>
          </a:xfrm>
          <a:prstGeom prst="rect">
            <a:avLst/>
          </a:prstGeom>
        </p:spPr>
      </p:pic>
    </p:spTree>
    <p:extLst>
      <p:ext uri="{BB962C8B-B14F-4D97-AF65-F5344CB8AC3E}">
        <p14:creationId xmlns:p14="http://schemas.microsoft.com/office/powerpoint/2010/main" val="1859227533"/>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Lst>
  <p:hf sldNum="0" hdr="0" ftr="0" dt="0"/>
  <p:txStyles>
    <p:titleStyle>
      <a:lvl1pPr algn="l" defTabSz="914400" rtl="0" eaLnBrk="1" latinLnBrk="0" hangingPunct="1">
        <a:lnSpc>
          <a:spcPct val="90000"/>
        </a:lnSpc>
        <a:spcBef>
          <a:spcPct val="0"/>
        </a:spcBef>
        <a:buNone/>
        <a:defRPr sz="3200" b="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385040E-1E67-3B84-1E95-445F29B38DB4}"/>
              </a:ext>
            </a:extLst>
          </p:cNvPr>
          <p:cNvSpPr>
            <a:spLocks noGrp="1"/>
          </p:cNvSpPr>
          <p:nvPr>
            <p:ph type="title"/>
          </p:nvPr>
        </p:nvSpPr>
        <p:spPr>
          <a:xfrm>
            <a:off x="0" y="0"/>
            <a:ext cx="12192000" cy="1280159"/>
          </a:xfrm>
          <a:prstGeom prst="rect">
            <a:avLst/>
          </a:prstGeom>
          <a:solidFill>
            <a:srgbClr val="E31930"/>
          </a:solidFill>
        </p:spPr>
        <p:txBody>
          <a:bodyPr vert="horz" lIns="720000" tIns="360000" rIns="720000" bIns="0" rtlCol="0" anchor="ctr">
            <a:normAutofit/>
          </a:bodyPr>
          <a:lstStyle/>
          <a:p>
            <a:r>
              <a:rPr lang="nl-NL" dirty="0"/>
              <a:t>Klik om stijl te bewerken</a:t>
            </a:r>
          </a:p>
        </p:txBody>
      </p:sp>
      <p:pic>
        <p:nvPicPr>
          <p:cNvPr id="7" name="Afbeelding 6">
            <a:extLst>
              <a:ext uri="{FF2B5EF4-FFF2-40B4-BE49-F238E27FC236}">
                <a16:creationId xmlns:a16="http://schemas.microsoft.com/office/drawing/2014/main" id="{AD5A39FF-EAF8-7881-B3D1-96ABCD0122C8}"/>
              </a:ext>
            </a:extLst>
          </p:cNvPr>
          <p:cNvPicPr>
            <a:picLocks noChangeAspect="1"/>
          </p:cNvPicPr>
          <p:nvPr userDrawn="1"/>
        </p:nvPicPr>
        <p:blipFill>
          <a:blip r:embed="rId7"/>
          <a:stretch>
            <a:fillRect/>
          </a:stretch>
        </p:blipFill>
        <p:spPr>
          <a:xfrm>
            <a:off x="10637856" y="5905056"/>
            <a:ext cx="1110200" cy="506045"/>
          </a:xfrm>
          <a:prstGeom prst="rect">
            <a:avLst/>
          </a:prstGeom>
        </p:spPr>
      </p:pic>
      <p:pic>
        <p:nvPicPr>
          <p:cNvPr id="5" name="Afbeelding 4">
            <a:extLst>
              <a:ext uri="{FF2B5EF4-FFF2-40B4-BE49-F238E27FC236}">
                <a16:creationId xmlns:a16="http://schemas.microsoft.com/office/drawing/2014/main" id="{0AD321C8-2FB8-0F3F-E10B-8D223E086FDE}"/>
              </a:ext>
            </a:extLst>
          </p:cNvPr>
          <p:cNvPicPr>
            <a:picLocks noChangeAspect="1"/>
          </p:cNvPicPr>
          <p:nvPr userDrawn="1"/>
        </p:nvPicPr>
        <p:blipFill>
          <a:blip r:embed="rId8"/>
          <a:stretch>
            <a:fillRect/>
          </a:stretch>
        </p:blipFill>
        <p:spPr>
          <a:xfrm>
            <a:off x="7896182" y="-264160"/>
            <a:ext cx="6397075" cy="6858000"/>
          </a:xfrm>
          <a:prstGeom prst="rect">
            <a:avLst/>
          </a:prstGeom>
        </p:spPr>
      </p:pic>
    </p:spTree>
    <p:extLst>
      <p:ext uri="{BB962C8B-B14F-4D97-AF65-F5344CB8AC3E}">
        <p14:creationId xmlns:p14="http://schemas.microsoft.com/office/powerpoint/2010/main" val="3918447054"/>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82" r:id="rId3"/>
    <p:sldLayoutId id="2147483661" r:id="rId4"/>
    <p:sldLayoutId id="2147483662" r:id="rId5"/>
  </p:sldLayoutIdLst>
  <p:hf sldNum="0" hdr="0" ftr="0" dt="0"/>
  <p:txStyles>
    <p:titleStyle>
      <a:lvl1pPr algn="l" defTabSz="914400" rtl="0" eaLnBrk="1" latinLnBrk="0" hangingPunct="1">
        <a:lnSpc>
          <a:spcPct val="90000"/>
        </a:lnSpc>
        <a:spcBef>
          <a:spcPct val="0"/>
        </a:spcBef>
        <a:buNone/>
        <a:defRPr sz="3200" b="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0661430"/>
      </p:ext>
    </p:extLst>
  </p:cSld>
  <p:clrMap bg1="lt1" tx1="dk1" bg2="lt2" tx2="dk2" accent1="accent1" accent2="accent2" accent3="accent3" accent4="accent4" accent5="accent5" accent6="accent6" hlink="hlink" folHlink="folHlink"/>
  <p:sldLayoutIdLst>
    <p:sldLayoutId id="2147483664" r:id="rId1"/>
    <p:sldLayoutId id="2147483674" r:id="rId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E3193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3005734"/>
      </p:ext>
    </p:extLst>
  </p:cSld>
  <p:clrMap bg1="lt1" tx1="dk1" bg2="lt2" tx2="dk2" accent1="accent1" accent2="accent2" accent3="accent3" accent4="accent4" accent5="accent5" accent6="accent6" hlink="hlink" folHlink="folHlink"/>
  <p:sldLayoutIdLst>
    <p:sldLayoutId id="2147483676" r:id="rId1"/>
    <p:sldLayoutId id="2147483677" r:id="rId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9D0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4083995"/>
      </p:ext>
    </p:extLst>
  </p:cSld>
  <p:clrMap bg1="lt1" tx1="dk1" bg2="lt2" tx2="dk2" accent1="accent1" accent2="accent2" accent3="accent3" accent4="accent4" accent5="accent5" accent6="accent6" hlink="hlink" folHlink="folHlink"/>
  <p:sldLayoutIdLst>
    <p:sldLayoutId id="2147483679" r:id="rId1"/>
    <p:sldLayoutId id="2147483680" r:id="rId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9D0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3950697"/>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3" Type="http://schemas.openxmlformats.org/officeDocument/2006/relationships/hyperlink" Target="https://pubmed.ncbi.nlm.nih.gov/?term=Freund%20A%5BAuthor%5D" TargetMode="External"/><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media" Target="../media/media2.wmv"/><Relationship Id="rId7"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video" Target="../media/media3.wmv"/><Relationship Id="rId5" Type="http://schemas.microsoft.com/office/2007/relationships/media" Target="../media/media3.wmv"/><Relationship Id="rId10" Type="http://schemas.openxmlformats.org/officeDocument/2006/relationships/image" Target="../media/image18.png"/><Relationship Id="rId4" Type="http://schemas.openxmlformats.org/officeDocument/2006/relationships/video" Target="../media/media2.wmv"/><Relationship Id="rId9"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4.3gp"/><Relationship Id="rId1" Type="http://schemas.openxmlformats.org/officeDocument/2006/relationships/video" Target="NULL" TargetMode="External"/><Relationship Id="rId5" Type="http://schemas.openxmlformats.org/officeDocument/2006/relationships/image" Target="../media/image20.png"/><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oleObject" Target="../embeddings/oleObject1.bin"/><Relationship Id="rId1" Type="http://schemas.openxmlformats.org/officeDocument/2006/relationships/slideLayout" Target="../slideLayouts/slideLayout1.xml"/><Relationship Id="rId5" Type="http://schemas.openxmlformats.org/officeDocument/2006/relationships/image" Target="../media/image43.wmf"/><Relationship Id="rId4" Type="http://schemas.openxmlformats.org/officeDocument/2006/relationships/oleObject" Target="../embeddings/oleObject2.bin"/></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pubmed.ncbi.nlm.nih.gov/?term=Chan%20PS%5BAuthor%5D" TargetMode="External"/><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A992C8-21CA-7089-DB20-89BA99DBD96F}"/>
              </a:ext>
            </a:extLst>
          </p:cNvPr>
          <p:cNvSpPr>
            <a:spLocks noGrp="1"/>
          </p:cNvSpPr>
          <p:nvPr>
            <p:ph type="title"/>
          </p:nvPr>
        </p:nvSpPr>
        <p:spPr>
          <a:xfrm>
            <a:off x="656500" y="1699259"/>
            <a:ext cx="9815920" cy="627380"/>
          </a:xfrm>
        </p:spPr>
        <p:txBody>
          <a:bodyPr/>
          <a:lstStyle/>
          <a:p>
            <a:r>
              <a:rPr kumimoji="0" lang="en-US" sz="4800" b="1" i="0" u="none" strike="noStrike" kern="1200" cap="none" spc="0" normalizeH="0" baseline="0" noProof="0" dirty="0" err="1">
                <a:ln>
                  <a:noFill/>
                </a:ln>
                <a:solidFill>
                  <a:prstClr val="white"/>
                </a:solidFill>
                <a:effectLst/>
                <a:uLnTx/>
                <a:uFillTx/>
                <a:latin typeface="Candara" pitchFamily="34" charset="0"/>
                <a:ea typeface="+mn-ea"/>
                <a:cs typeface="+mn-cs"/>
              </a:rPr>
              <a:t>iVAC</a:t>
            </a:r>
            <a:r>
              <a:rPr kumimoji="0" lang="en-US" sz="4800" b="1" i="0" u="none" strike="noStrike" kern="1200" cap="none" spc="0" normalizeH="0" baseline="0" noProof="0" dirty="0">
                <a:ln>
                  <a:noFill/>
                </a:ln>
                <a:solidFill>
                  <a:prstClr val="white"/>
                </a:solidFill>
                <a:effectLst/>
                <a:uLnTx/>
                <a:uFillTx/>
                <a:latin typeface="Candara" pitchFamily="34" charset="0"/>
                <a:ea typeface="+mn-ea"/>
                <a:cs typeface="+mn-cs"/>
              </a:rPr>
              <a:t> 2L Product Presentation</a:t>
            </a:r>
            <a:br>
              <a:rPr kumimoji="0" lang="en-US" sz="4800" b="1" i="0" u="none" strike="noStrike" kern="1200" cap="none" spc="0" normalizeH="0" baseline="0" noProof="0" dirty="0">
                <a:ln>
                  <a:noFill/>
                </a:ln>
                <a:solidFill>
                  <a:prstClr val="white"/>
                </a:solidFill>
                <a:effectLst/>
                <a:uLnTx/>
                <a:uFillTx/>
                <a:latin typeface="Candara" pitchFamily="34" charset="0"/>
                <a:ea typeface="+mn-ea"/>
                <a:cs typeface="+mn-cs"/>
              </a:rPr>
            </a:br>
            <a:br>
              <a:rPr kumimoji="0" lang="en-US" sz="4800" b="1" i="0" u="none" strike="noStrike" kern="1200" cap="none" spc="0" normalizeH="0" baseline="0" noProof="0" dirty="0">
                <a:ln>
                  <a:noFill/>
                </a:ln>
                <a:solidFill>
                  <a:prstClr val="white"/>
                </a:solidFill>
                <a:effectLst/>
                <a:uLnTx/>
                <a:uFillTx/>
                <a:latin typeface="Candara" pitchFamily="34" charset="0"/>
                <a:ea typeface="+mn-ea"/>
                <a:cs typeface="+mn-cs"/>
              </a:rPr>
            </a:br>
            <a:endParaRPr lang="nl-NL" dirty="0"/>
          </a:p>
        </p:txBody>
      </p:sp>
      <p:sp>
        <p:nvSpPr>
          <p:cNvPr id="3" name="Tijdelijke aanduiding voor tekst 2">
            <a:extLst>
              <a:ext uri="{FF2B5EF4-FFF2-40B4-BE49-F238E27FC236}">
                <a16:creationId xmlns:a16="http://schemas.microsoft.com/office/drawing/2014/main" id="{A8559A22-2BAA-05EE-7F01-94A57529D547}"/>
              </a:ext>
            </a:extLst>
          </p:cNvPr>
          <p:cNvSpPr>
            <a:spLocks noGrp="1"/>
          </p:cNvSpPr>
          <p:nvPr>
            <p:ph type="body" sz="quarter" idx="10"/>
          </p:nvPr>
        </p:nvSpPr>
        <p:spPr>
          <a:xfrm>
            <a:off x="10658476" y="6294982"/>
            <a:ext cx="1245054" cy="387798"/>
          </a:xfrm>
        </p:spPr>
        <p:txBody>
          <a:bodyPr/>
          <a:lstStyle/>
          <a:p>
            <a:r>
              <a:rPr lang="en-US" sz="1200" dirty="0">
                <a:solidFill>
                  <a:schemeClr val="bg1"/>
                </a:solidFill>
              </a:rPr>
              <a:t>V112022_001</a:t>
            </a:r>
          </a:p>
          <a:p>
            <a:endParaRPr lang="nl-NL" sz="2400" b="1" dirty="0"/>
          </a:p>
        </p:txBody>
      </p:sp>
    </p:spTree>
    <p:extLst>
      <p:ext uri="{BB962C8B-B14F-4D97-AF65-F5344CB8AC3E}">
        <p14:creationId xmlns:p14="http://schemas.microsoft.com/office/powerpoint/2010/main" val="40667678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E52B5E9-5D50-4372-2271-3FD61AC1FF8D}"/>
              </a:ext>
            </a:extLst>
          </p:cNvPr>
          <p:cNvSpPr>
            <a:spLocks noGrp="1"/>
          </p:cNvSpPr>
          <p:nvPr>
            <p:ph type="title"/>
          </p:nvPr>
        </p:nvSpPr>
        <p:spPr/>
        <p:txBody>
          <a:bodyPr/>
          <a:lstStyle/>
          <a:p>
            <a:r>
              <a:rPr lang="en-US" sz="3200" dirty="0">
                <a:latin typeface="Candara" panose="020E0502030303020204" pitchFamily="34" charset="0"/>
              </a:rPr>
              <a:t>Cardiogenic Shock</a:t>
            </a:r>
            <a:endParaRPr lang="en-NL" dirty="0"/>
          </a:p>
        </p:txBody>
      </p:sp>
      <p:sp>
        <p:nvSpPr>
          <p:cNvPr id="3" name="Content Placeholder 2">
            <a:extLst>
              <a:ext uri="{FF2B5EF4-FFF2-40B4-BE49-F238E27FC236}">
                <a16:creationId xmlns:a16="http://schemas.microsoft.com/office/drawing/2014/main" id="{00AFB4E3-50C8-4D9D-B5F5-630D21826445}"/>
              </a:ext>
            </a:extLst>
          </p:cNvPr>
          <p:cNvSpPr>
            <a:spLocks noGrp="1"/>
          </p:cNvSpPr>
          <p:nvPr>
            <p:ph sz="quarter" idx="10"/>
          </p:nvPr>
        </p:nvSpPr>
        <p:spPr>
          <a:xfrm>
            <a:off x="167550" y="1714275"/>
            <a:ext cx="6448425" cy="4669650"/>
          </a:xfrm>
        </p:spPr>
        <p:txBody>
          <a:bodyPr lIns="0" tIns="0" rIns="0" bIns="0" anchor="t">
            <a:normAutofit fontScale="92500"/>
          </a:bodyPr>
          <a:lstStyle/>
          <a:p>
            <a:pPr marL="342900" indent="-342900">
              <a:buChar char="•"/>
            </a:pPr>
            <a:r>
              <a:rPr lang="en-US" sz="1800" dirty="0">
                <a:latin typeface="Verdana"/>
                <a:ea typeface="Verdana"/>
              </a:rPr>
              <a:t>Cardiogenic shock remains a challenging condition with mortality rates of </a:t>
            </a:r>
            <a:r>
              <a:rPr lang="en-US" sz="1800" err="1">
                <a:latin typeface="Verdana"/>
                <a:ea typeface="Verdana"/>
              </a:rPr>
              <a:t>approx</a:t>
            </a:r>
            <a:r>
              <a:rPr lang="en-US" sz="1800" dirty="0">
                <a:latin typeface="Verdana"/>
                <a:ea typeface="Verdana"/>
              </a:rPr>
              <a:t> 50%</a:t>
            </a:r>
            <a:endParaRPr lang="nl-NL" sz="1800">
              <a:latin typeface="Verdana"/>
              <a:ea typeface="Verdana"/>
            </a:endParaRPr>
          </a:p>
          <a:p>
            <a:pPr marL="342900" indent="-342900">
              <a:buChar char="•"/>
            </a:pPr>
            <a:endParaRPr lang="en-US" sz="1800" dirty="0"/>
          </a:p>
          <a:p>
            <a:pPr marL="342900" indent="-342900">
              <a:buChar char="•"/>
            </a:pPr>
            <a:r>
              <a:rPr lang="en-US" sz="1800" dirty="0">
                <a:latin typeface="Verdana"/>
                <a:ea typeface="Verdana"/>
              </a:rPr>
              <a:t>Cardiogenic shock is essentially circulatory failure, as a consequence of left, right or biventricular dysfunction</a:t>
            </a:r>
            <a:endParaRPr lang="en-US" sz="1800">
              <a:latin typeface="Verdana"/>
              <a:ea typeface="Verdana"/>
            </a:endParaRPr>
          </a:p>
          <a:p>
            <a:pPr marL="342900" indent="-342900">
              <a:buChar char="•"/>
            </a:pPr>
            <a:endParaRPr lang="en-US" sz="1800" dirty="0"/>
          </a:p>
          <a:p>
            <a:pPr marL="342900" indent="-342900">
              <a:buChar char="•"/>
            </a:pPr>
            <a:r>
              <a:rPr lang="en-US" sz="1800" dirty="0">
                <a:latin typeface="Verdana"/>
                <a:ea typeface="Verdana"/>
              </a:rPr>
              <a:t>The heart in unable to sufficiently pump enough blood to meet needs of the body</a:t>
            </a:r>
            <a:endParaRPr lang="en-US" sz="1800">
              <a:latin typeface="Verdana"/>
              <a:ea typeface="Verdana"/>
            </a:endParaRPr>
          </a:p>
          <a:p>
            <a:pPr marL="342900" indent="-342900">
              <a:buChar char="•"/>
            </a:pPr>
            <a:endParaRPr lang="en-US" sz="1800" dirty="0"/>
          </a:p>
          <a:p>
            <a:pPr marL="342900" indent="-342900">
              <a:buChar char="•"/>
            </a:pPr>
            <a:r>
              <a:rPr lang="en-US" sz="1800" dirty="0">
                <a:latin typeface="Verdana"/>
                <a:ea typeface="Verdana"/>
              </a:rPr>
              <a:t>Heart problems that cause cardiogenic shock include:</a:t>
            </a:r>
            <a:endParaRPr lang="en-US" sz="1800">
              <a:latin typeface="Verdana"/>
              <a:ea typeface="Verdana"/>
            </a:endParaRPr>
          </a:p>
          <a:p>
            <a:pPr lvl="2"/>
            <a:r>
              <a:rPr lang="en-US" sz="1600" dirty="0">
                <a:latin typeface="Verdana"/>
                <a:ea typeface="Verdana"/>
              </a:rPr>
              <a:t>Unstable angina</a:t>
            </a:r>
          </a:p>
          <a:p>
            <a:pPr lvl="2"/>
            <a:r>
              <a:rPr lang="en-US" sz="1600" dirty="0">
                <a:latin typeface="Verdana"/>
                <a:ea typeface="Verdana"/>
              </a:rPr>
              <a:t>Heart attack/myocardial infarction</a:t>
            </a:r>
          </a:p>
          <a:p>
            <a:pPr lvl="2"/>
            <a:r>
              <a:rPr lang="en-US" sz="1600" dirty="0">
                <a:latin typeface="Verdana"/>
                <a:ea typeface="Verdana"/>
              </a:rPr>
              <a:t>Certain abnormal heart rhythms </a:t>
            </a:r>
            <a:endParaRPr lang="en-US" sz="1600" dirty="0"/>
          </a:p>
          <a:p>
            <a:pPr lvl="2"/>
            <a:r>
              <a:rPr lang="en-US" sz="1600" dirty="0">
                <a:latin typeface="Verdana"/>
                <a:ea typeface="Verdana"/>
              </a:rPr>
              <a:t>Heart failure</a:t>
            </a:r>
          </a:p>
          <a:p>
            <a:pPr lvl="2"/>
            <a:r>
              <a:rPr lang="en-US" sz="1600" dirty="0">
                <a:latin typeface="Verdana"/>
                <a:ea typeface="Verdana"/>
              </a:rPr>
              <a:t>Heart defects</a:t>
            </a:r>
          </a:p>
          <a:p>
            <a:pPr marL="342900" indent="-342900">
              <a:buChar char="•"/>
            </a:pPr>
            <a:endParaRPr lang="en-GB" sz="1800" dirty="0"/>
          </a:p>
        </p:txBody>
      </p:sp>
      <p:pic>
        <p:nvPicPr>
          <p:cNvPr id="2" name="Picture 1">
            <a:extLst>
              <a:ext uri="{FF2B5EF4-FFF2-40B4-BE49-F238E27FC236}">
                <a16:creationId xmlns:a16="http://schemas.microsoft.com/office/drawing/2014/main" id="{FD98540F-1DB7-488A-A6D5-D2E62760DFC7}"/>
              </a:ext>
            </a:extLst>
          </p:cNvPr>
          <p:cNvPicPr>
            <a:picLocks noChangeAspect="1"/>
          </p:cNvPicPr>
          <p:nvPr/>
        </p:nvPicPr>
        <p:blipFill>
          <a:blip r:embed="rId2"/>
          <a:stretch>
            <a:fillRect/>
          </a:stretch>
        </p:blipFill>
        <p:spPr>
          <a:xfrm>
            <a:off x="7430678" y="2340299"/>
            <a:ext cx="4541440" cy="2876031"/>
          </a:xfrm>
          <a:prstGeom prst="rect">
            <a:avLst/>
          </a:prstGeom>
          <a:ln>
            <a:noFill/>
          </a:ln>
          <a:effectLst>
            <a:outerShdw blurRad="190500" algn="tl" rotWithShape="0">
              <a:srgbClr val="000000">
                <a:alpha val="70000"/>
              </a:srgbClr>
            </a:outerShdw>
          </a:effectLst>
        </p:spPr>
      </p:pic>
      <p:sp>
        <p:nvSpPr>
          <p:cNvPr id="6" name="TextBox 5">
            <a:extLst>
              <a:ext uri="{FF2B5EF4-FFF2-40B4-BE49-F238E27FC236}">
                <a16:creationId xmlns:a16="http://schemas.microsoft.com/office/drawing/2014/main" id="{CF8D04B8-F677-4D69-91FE-69B714E22E0D}"/>
              </a:ext>
            </a:extLst>
          </p:cNvPr>
          <p:cNvSpPr txBox="1"/>
          <p:nvPr/>
        </p:nvSpPr>
        <p:spPr>
          <a:xfrm>
            <a:off x="7054812" y="6469197"/>
            <a:ext cx="7180385" cy="338554"/>
          </a:xfrm>
          <a:prstGeom prst="rect">
            <a:avLst/>
          </a:prstGeom>
          <a:noFill/>
          <a:ln>
            <a:noFill/>
          </a:ln>
        </p:spPr>
        <p:txBody>
          <a:bodyPr wrap="square" rtlCol="0">
            <a:spAutoFit/>
          </a:bodyPr>
          <a:lstStyle/>
          <a:p>
            <a:pPr algn="l"/>
            <a:r>
              <a:rPr lang="en-US" sz="800" dirty="0"/>
              <a:t>Challenges in the conduct of randomised controlled trials in cardiogenic shock complicating acute myocardial infarction</a:t>
            </a:r>
          </a:p>
          <a:p>
            <a:pPr algn="l"/>
            <a:r>
              <a:rPr lang="en-US" sz="800" u="sng" dirty="0">
                <a:hlinkClick r:id="rId3">
                  <a:extLst>
                    <a:ext uri="{A12FA001-AC4F-418D-AE19-62706E023703}">
                      <ahyp:hlinkClr xmlns:ahyp="http://schemas.microsoft.com/office/drawing/2018/hyperlinkcolor" val="tx"/>
                    </a:ext>
                  </a:extLst>
                </a:hlinkClick>
              </a:rPr>
              <a:t>Anne Freund</a:t>
            </a:r>
            <a:endParaRPr lang="en-US" sz="800" dirty="0"/>
          </a:p>
        </p:txBody>
      </p:sp>
    </p:spTree>
    <p:extLst>
      <p:ext uri="{BB962C8B-B14F-4D97-AF65-F5344CB8AC3E}">
        <p14:creationId xmlns:p14="http://schemas.microsoft.com/office/powerpoint/2010/main" val="37093210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779E7D3-C69F-2344-1D72-2E7C3A4A5C03}"/>
              </a:ext>
            </a:extLst>
          </p:cNvPr>
          <p:cNvSpPr>
            <a:spLocks noGrp="1"/>
          </p:cNvSpPr>
          <p:nvPr>
            <p:ph type="title"/>
          </p:nvPr>
        </p:nvSpPr>
        <p:spPr/>
        <p:txBody>
          <a:bodyPr/>
          <a:lstStyle/>
          <a:p>
            <a:r>
              <a:rPr lang="en-US" sz="3200" dirty="0">
                <a:latin typeface="Candara" panose="020E0502030303020204" pitchFamily="34" charset="0"/>
              </a:rPr>
              <a:t>Cardiogenic Shock</a:t>
            </a:r>
            <a:endParaRPr lang="en-NL" dirty="0"/>
          </a:p>
        </p:txBody>
      </p:sp>
      <p:sp>
        <p:nvSpPr>
          <p:cNvPr id="3" name="Content Placeholder 2">
            <a:extLst>
              <a:ext uri="{FF2B5EF4-FFF2-40B4-BE49-F238E27FC236}">
                <a16:creationId xmlns:a16="http://schemas.microsoft.com/office/drawing/2014/main" id="{FF25ED80-062B-48A8-B110-E8537C491AC6}"/>
              </a:ext>
            </a:extLst>
          </p:cNvPr>
          <p:cNvSpPr>
            <a:spLocks noGrp="1"/>
          </p:cNvSpPr>
          <p:nvPr>
            <p:ph sz="quarter" idx="10"/>
          </p:nvPr>
        </p:nvSpPr>
        <p:spPr/>
        <p:txBody>
          <a:bodyPr lIns="0" tIns="0" rIns="0" bIns="0" anchor="t"/>
          <a:lstStyle/>
          <a:p>
            <a:pPr marL="342900" indent="-342900">
              <a:buChar char="•"/>
            </a:pPr>
            <a:r>
              <a:rPr lang="en-US" sz="2000" dirty="0"/>
              <a:t>Cardiogenic shock is not only decreases cardiac contractile function, but is responsible for multiorgan dysfunction syndrome involving the entire circulatory system</a:t>
            </a:r>
            <a:endParaRPr lang="nl-NL"/>
          </a:p>
          <a:p>
            <a:pPr marL="342900" indent="-342900">
              <a:buChar char="•"/>
            </a:pPr>
            <a:endParaRPr lang="en-US" sz="2000" dirty="0"/>
          </a:p>
          <a:p>
            <a:pPr marL="342900" indent="-342900">
              <a:buChar char="•"/>
            </a:pPr>
            <a:r>
              <a:rPr lang="en-US" sz="2000" dirty="0"/>
              <a:t>Cardiogenic shock is managed by early diagnosis and directed therapy to optimize oxygen delivery and tissue perfusion</a:t>
            </a:r>
          </a:p>
          <a:p>
            <a:pPr marL="342900" indent="-342900">
              <a:buChar char="•"/>
            </a:pPr>
            <a:endParaRPr lang="en-US" sz="2000" dirty="0"/>
          </a:p>
          <a:p>
            <a:pPr marL="342900" indent="-342900">
              <a:buChar char="•"/>
            </a:pPr>
            <a:r>
              <a:rPr lang="en-US" sz="2000" dirty="0"/>
              <a:t>The field of temporary mechanical circulatory support to manage patients with cardiogenic shock has advanced in the last decade</a:t>
            </a:r>
          </a:p>
          <a:p>
            <a:pPr marL="342900" indent="-342900">
              <a:buChar char="•"/>
            </a:pPr>
            <a:endParaRPr lang="en-US" sz="2000" dirty="0"/>
          </a:p>
          <a:p>
            <a:pPr marL="342900" indent="-342900">
              <a:buChar char="•"/>
            </a:pPr>
            <a:r>
              <a:rPr lang="en-US" sz="2000" dirty="0"/>
              <a:t>Early intervention with adequate selection of the most appropriate mechanical circulatory support device may improve outcomes</a:t>
            </a:r>
            <a:endParaRPr lang="en-GB" sz="2000" dirty="0"/>
          </a:p>
          <a:p>
            <a:pPr marL="342900" indent="-342900">
              <a:buChar char="•"/>
            </a:pPr>
            <a:endParaRPr lang="en-GB" dirty="0"/>
          </a:p>
        </p:txBody>
      </p:sp>
    </p:spTree>
    <p:extLst>
      <p:ext uri="{BB962C8B-B14F-4D97-AF65-F5344CB8AC3E}">
        <p14:creationId xmlns:p14="http://schemas.microsoft.com/office/powerpoint/2010/main" val="2232273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2A9F8-280C-93D6-0234-0187CEC5009C}"/>
              </a:ext>
            </a:extLst>
          </p:cNvPr>
          <p:cNvSpPr>
            <a:spLocks noGrp="1"/>
          </p:cNvSpPr>
          <p:nvPr>
            <p:ph type="title"/>
          </p:nvPr>
        </p:nvSpPr>
        <p:spPr/>
        <p:txBody>
          <a:bodyPr/>
          <a:lstStyle/>
          <a:p>
            <a:r>
              <a:rPr lang="en-US" sz="3200" dirty="0" err="1">
                <a:latin typeface="Candara" pitchFamily="34" charset="0"/>
              </a:rPr>
              <a:t>iVAC</a:t>
            </a:r>
            <a:r>
              <a:rPr lang="en-US" sz="3200" dirty="0">
                <a:latin typeface="Candara" pitchFamily="34" charset="0"/>
              </a:rPr>
              <a:t> 2L: Features – Benefits - Advantages</a:t>
            </a:r>
            <a:endParaRPr lang="en-NL" dirty="0"/>
          </a:p>
        </p:txBody>
      </p:sp>
      <p:graphicFrame>
        <p:nvGraphicFramePr>
          <p:cNvPr id="5" name="Diagram 4">
            <a:extLst>
              <a:ext uri="{FF2B5EF4-FFF2-40B4-BE49-F238E27FC236}">
                <a16:creationId xmlns:a16="http://schemas.microsoft.com/office/drawing/2014/main" id="{1508CA06-6B82-401A-9577-2153D4450DF3}"/>
              </a:ext>
            </a:extLst>
          </p:cNvPr>
          <p:cNvGraphicFramePr/>
          <p:nvPr/>
        </p:nvGraphicFramePr>
        <p:xfrm>
          <a:off x="1687792" y="829560"/>
          <a:ext cx="8816416" cy="58776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486884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631B6-92F2-4CCA-FF79-4E4E9FAD0E56}"/>
              </a:ext>
            </a:extLst>
          </p:cNvPr>
          <p:cNvSpPr>
            <a:spLocks noGrp="1"/>
          </p:cNvSpPr>
          <p:nvPr>
            <p:ph type="title"/>
          </p:nvPr>
        </p:nvSpPr>
        <p:spPr/>
        <p:txBody>
          <a:bodyPr/>
          <a:lstStyle/>
          <a:p>
            <a:r>
              <a:rPr lang="en-GB" dirty="0">
                <a:latin typeface="Candara" pitchFamily="34" charset="0"/>
              </a:rPr>
              <a:t>How does it work?</a:t>
            </a:r>
            <a:endParaRPr lang="en-NL" dirty="0">
              <a:latin typeface="Candara" pitchFamily="34" charset="0"/>
            </a:endParaRPr>
          </a:p>
        </p:txBody>
      </p:sp>
      <p:sp>
        <p:nvSpPr>
          <p:cNvPr id="6" name="Content Placeholder 2">
            <a:extLst>
              <a:ext uri="{FF2B5EF4-FFF2-40B4-BE49-F238E27FC236}">
                <a16:creationId xmlns:a16="http://schemas.microsoft.com/office/drawing/2014/main" id="{BD18C939-29DC-0A87-94A8-CF448D480D4E}"/>
              </a:ext>
            </a:extLst>
          </p:cNvPr>
          <p:cNvSpPr>
            <a:spLocks noGrp="1"/>
          </p:cNvSpPr>
          <p:nvPr>
            <p:ph sz="half" idx="1"/>
          </p:nvPr>
        </p:nvSpPr>
        <p:spPr>
          <a:xfrm>
            <a:off x="838200" y="1331741"/>
            <a:ext cx="5562600" cy="5254797"/>
          </a:xfrm>
        </p:spPr>
        <p:txBody>
          <a:bodyPr vert="horz" lIns="0" tIns="0" rIns="0" bIns="0" rtlCol="0" anchor="t">
            <a:normAutofit fontScale="92500"/>
          </a:bodyPr>
          <a:lstStyle/>
          <a:p>
            <a:pPr marL="584200" indent="-342900">
              <a:lnSpc>
                <a:spcPts val="2055"/>
              </a:lnSpc>
              <a:spcBef>
                <a:spcPts val="95"/>
              </a:spcBef>
              <a:buChar char="•"/>
              <a:tabLst>
                <a:tab pos="240665" algn="l"/>
                <a:tab pos="241300" algn="l"/>
              </a:tabLst>
            </a:pPr>
            <a:r>
              <a:rPr lang="en-US" sz="2000" spc="-5" dirty="0">
                <a:latin typeface="Verdana"/>
                <a:ea typeface="Verdana"/>
                <a:cs typeface="Candara"/>
              </a:rPr>
              <a:t>The</a:t>
            </a:r>
            <a:r>
              <a:rPr lang="en-US" sz="2000" spc="10" dirty="0">
                <a:latin typeface="Verdana"/>
                <a:ea typeface="Verdana"/>
                <a:cs typeface="Candara"/>
              </a:rPr>
              <a:t> </a:t>
            </a:r>
            <a:r>
              <a:rPr lang="en-US" sz="2000" spc="-15" dirty="0" err="1">
                <a:latin typeface="Verdana"/>
                <a:ea typeface="Verdana"/>
                <a:cs typeface="Candara"/>
              </a:rPr>
              <a:t>iVAC</a:t>
            </a:r>
            <a:r>
              <a:rPr lang="en-US" sz="2000" spc="-15" dirty="0">
                <a:latin typeface="Verdana"/>
                <a:ea typeface="Verdana"/>
                <a:cs typeface="Candara"/>
              </a:rPr>
              <a:t> 2L </a:t>
            </a:r>
            <a:r>
              <a:rPr lang="en-US" sz="2000" spc="-10" dirty="0">
                <a:latin typeface="Verdana"/>
                <a:ea typeface="Verdana"/>
                <a:cs typeface="Candara"/>
              </a:rPr>
              <a:t>is</a:t>
            </a:r>
            <a:r>
              <a:rPr lang="en-US" sz="2000" spc="15" dirty="0">
                <a:latin typeface="Verdana"/>
                <a:ea typeface="Verdana"/>
                <a:cs typeface="Candara"/>
              </a:rPr>
              <a:t> a</a:t>
            </a:r>
            <a:r>
              <a:rPr lang="en-US" sz="2000" spc="-10" dirty="0">
                <a:latin typeface="Verdana"/>
                <a:ea typeface="Verdana"/>
                <a:cs typeface="Candara"/>
              </a:rPr>
              <a:t>ctivated</a:t>
            </a:r>
            <a:r>
              <a:rPr lang="en-US" sz="2000" spc="30" dirty="0">
                <a:latin typeface="Verdana"/>
                <a:ea typeface="Verdana"/>
                <a:cs typeface="Candara"/>
              </a:rPr>
              <a:t> </a:t>
            </a:r>
            <a:r>
              <a:rPr lang="en-US" sz="2000" spc="-5" dirty="0">
                <a:latin typeface="Verdana"/>
                <a:ea typeface="Verdana"/>
                <a:cs typeface="Candara"/>
              </a:rPr>
              <a:t>by</a:t>
            </a:r>
            <a:r>
              <a:rPr lang="en-US" sz="2000" dirty="0">
                <a:latin typeface="Verdana"/>
                <a:ea typeface="Verdana"/>
                <a:cs typeface="Candara"/>
              </a:rPr>
              <a:t> </a:t>
            </a:r>
            <a:r>
              <a:rPr lang="en-US" sz="2000" spc="-5" dirty="0">
                <a:latin typeface="Verdana"/>
                <a:ea typeface="Verdana"/>
                <a:cs typeface="Candara"/>
              </a:rPr>
              <a:t>standard</a:t>
            </a:r>
            <a:r>
              <a:rPr lang="en-US" sz="2000" spc="55" dirty="0">
                <a:latin typeface="Verdana"/>
                <a:ea typeface="Verdana"/>
                <a:cs typeface="Candara"/>
              </a:rPr>
              <a:t> </a:t>
            </a:r>
            <a:r>
              <a:rPr lang="en-US" sz="2000" spc="-5" dirty="0">
                <a:latin typeface="Verdana"/>
                <a:ea typeface="Verdana"/>
                <a:cs typeface="Candara"/>
              </a:rPr>
              <a:t>IABP</a:t>
            </a:r>
            <a:r>
              <a:rPr lang="en-US" sz="2000" spc="-10" dirty="0">
                <a:latin typeface="Verdana"/>
                <a:ea typeface="Verdana"/>
                <a:cs typeface="Candara"/>
              </a:rPr>
              <a:t> </a:t>
            </a:r>
            <a:r>
              <a:rPr lang="en-US" sz="2000" spc="-5" dirty="0">
                <a:latin typeface="Verdana"/>
                <a:ea typeface="Verdana"/>
                <a:cs typeface="Candara"/>
              </a:rPr>
              <a:t>console that</a:t>
            </a:r>
            <a:r>
              <a:rPr lang="en-US" sz="2000" dirty="0">
                <a:latin typeface="Verdana"/>
                <a:ea typeface="Verdana"/>
                <a:cs typeface="Candara"/>
              </a:rPr>
              <a:t> is </a:t>
            </a:r>
            <a:r>
              <a:rPr lang="en-US" sz="2000" spc="-5" dirty="0">
                <a:latin typeface="Verdana"/>
                <a:ea typeface="Verdana"/>
                <a:cs typeface="Candara"/>
              </a:rPr>
              <a:t>triggered</a:t>
            </a:r>
            <a:r>
              <a:rPr lang="en-US" sz="2000" dirty="0">
                <a:latin typeface="Verdana"/>
                <a:ea typeface="Verdana"/>
                <a:cs typeface="Candara"/>
              </a:rPr>
              <a:t> </a:t>
            </a:r>
            <a:r>
              <a:rPr lang="en-US" sz="2000" spc="-5" dirty="0">
                <a:latin typeface="Verdana"/>
                <a:ea typeface="Verdana"/>
                <a:cs typeface="Candara"/>
              </a:rPr>
              <a:t>by</a:t>
            </a:r>
            <a:r>
              <a:rPr lang="en-US" sz="2000" dirty="0">
                <a:latin typeface="Verdana"/>
                <a:ea typeface="Verdana"/>
                <a:cs typeface="Candara"/>
              </a:rPr>
              <a:t> </a:t>
            </a:r>
            <a:r>
              <a:rPr lang="en-US" sz="2000" spc="-15" dirty="0">
                <a:latin typeface="Verdana"/>
                <a:ea typeface="Verdana"/>
                <a:cs typeface="Candara"/>
              </a:rPr>
              <a:t>ECG</a:t>
            </a:r>
            <a:r>
              <a:rPr lang="en-US" sz="2000" spc="-5" dirty="0">
                <a:latin typeface="Verdana"/>
                <a:ea typeface="Verdana"/>
                <a:cs typeface="Candara"/>
              </a:rPr>
              <a:t> /AP</a:t>
            </a:r>
            <a:endParaRPr lang="en-US" sz="2000" dirty="0">
              <a:latin typeface="Verdana"/>
              <a:ea typeface="Verdana"/>
              <a:cs typeface="Candara"/>
            </a:endParaRPr>
          </a:p>
          <a:p>
            <a:pPr marL="584200" marR="25400" indent="-342900">
              <a:lnSpc>
                <a:spcPct val="80100"/>
              </a:lnSpc>
              <a:spcBef>
                <a:spcPts val="1010"/>
              </a:spcBef>
              <a:buFont typeface="Arial"/>
              <a:buChar char="•"/>
              <a:tabLst>
                <a:tab pos="240665" algn="l"/>
                <a:tab pos="241300" algn="l"/>
              </a:tabLst>
            </a:pPr>
            <a:endParaRPr lang="en-US" sz="2000" spc="-10" dirty="0">
              <a:cs typeface="Candara"/>
            </a:endParaRPr>
          </a:p>
          <a:p>
            <a:pPr marL="584200" marR="25400" indent="-342900">
              <a:lnSpc>
                <a:spcPct val="80100"/>
              </a:lnSpc>
              <a:spcBef>
                <a:spcPts val="1010"/>
              </a:spcBef>
              <a:buChar char="•"/>
              <a:tabLst>
                <a:tab pos="240665" algn="l"/>
                <a:tab pos="241300" algn="l"/>
              </a:tabLst>
            </a:pPr>
            <a:r>
              <a:rPr lang="en-US" sz="2000" spc="-10" dirty="0">
                <a:latin typeface="Verdana"/>
                <a:ea typeface="Verdana"/>
                <a:cs typeface="Candara"/>
              </a:rPr>
              <a:t>The</a:t>
            </a:r>
            <a:r>
              <a:rPr lang="en-US" sz="2000" spc="5" dirty="0">
                <a:latin typeface="Verdana"/>
                <a:ea typeface="Verdana"/>
                <a:cs typeface="Candara"/>
              </a:rPr>
              <a:t> </a:t>
            </a:r>
            <a:r>
              <a:rPr lang="en-US" sz="2000" spc="-5" dirty="0">
                <a:latin typeface="Verdana"/>
                <a:ea typeface="Verdana"/>
                <a:cs typeface="Candara"/>
              </a:rPr>
              <a:t>helium</a:t>
            </a:r>
            <a:r>
              <a:rPr lang="en-US" sz="2000" spc="-25" dirty="0">
                <a:latin typeface="Verdana"/>
                <a:ea typeface="Verdana"/>
                <a:cs typeface="Candara"/>
              </a:rPr>
              <a:t> </a:t>
            </a:r>
            <a:r>
              <a:rPr lang="en-US" sz="2000" spc="-5" dirty="0">
                <a:latin typeface="Verdana"/>
                <a:ea typeface="Verdana"/>
                <a:cs typeface="Candara"/>
              </a:rPr>
              <a:t>from</a:t>
            </a:r>
            <a:r>
              <a:rPr lang="en-US" sz="2000" spc="25" dirty="0">
                <a:latin typeface="Verdana"/>
                <a:ea typeface="Verdana"/>
                <a:cs typeface="Candara"/>
              </a:rPr>
              <a:t> </a:t>
            </a:r>
            <a:r>
              <a:rPr lang="en-US" sz="2000" spc="-5" dirty="0">
                <a:latin typeface="Verdana"/>
                <a:ea typeface="Verdana"/>
                <a:cs typeface="Candara"/>
              </a:rPr>
              <a:t>IABP</a:t>
            </a:r>
            <a:r>
              <a:rPr lang="en-US" sz="2000" spc="-10" dirty="0">
                <a:latin typeface="Verdana"/>
                <a:ea typeface="Verdana"/>
                <a:cs typeface="Candara"/>
              </a:rPr>
              <a:t> </a:t>
            </a:r>
            <a:r>
              <a:rPr lang="en-US" sz="2000" spc="-5" dirty="0">
                <a:latin typeface="Verdana"/>
                <a:ea typeface="Verdana"/>
                <a:cs typeface="Candara"/>
              </a:rPr>
              <a:t>console</a:t>
            </a:r>
            <a:r>
              <a:rPr lang="en-US" sz="2000" spc="20" dirty="0">
                <a:latin typeface="Verdana"/>
                <a:ea typeface="Verdana"/>
                <a:cs typeface="Candara"/>
              </a:rPr>
              <a:t> </a:t>
            </a:r>
            <a:r>
              <a:rPr lang="en-US" sz="2000" spc="-5" dirty="0">
                <a:latin typeface="Verdana"/>
                <a:ea typeface="Verdana"/>
                <a:cs typeface="Candara"/>
              </a:rPr>
              <a:t>is </a:t>
            </a:r>
            <a:r>
              <a:rPr lang="en-US" sz="2000" spc="-10" dirty="0">
                <a:latin typeface="Verdana"/>
                <a:ea typeface="Verdana"/>
                <a:cs typeface="Candara"/>
              </a:rPr>
              <a:t>“pushing</a:t>
            </a:r>
            <a:r>
              <a:rPr lang="en-US" sz="2000" spc="5" dirty="0">
                <a:latin typeface="Verdana"/>
                <a:ea typeface="Verdana"/>
                <a:cs typeface="Candara"/>
              </a:rPr>
              <a:t> </a:t>
            </a:r>
            <a:r>
              <a:rPr lang="en-US" sz="2000" spc="-5" dirty="0">
                <a:latin typeface="Verdana"/>
                <a:ea typeface="Verdana"/>
                <a:cs typeface="Candara"/>
              </a:rPr>
              <a:t>and pulling”</a:t>
            </a:r>
            <a:r>
              <a:rPr lang="en-US" sz="2000" dirty="0">
                <a:latin typeface="Verdana"/>
                <a:ea typeface="Verdana"/>
                <a:cs typeface="Candara"/>
              </a:rPr>
              <a:t> </a:t>
            </a:r>
            <a:r>
              <a:rPr lang="en-US" sz="2000" spc="-10" dirty="0">
                <a:latin typeface="Verdana"/>
                <a:ea typeface="Verdana"/>
                <a:cs typeface="Candara"/>
              </a:rPr>
              <a:t>the</a:t>
            </a:r>
            <a:r>
              <a:rPr lang="en-US" sz="2000" spc="15" dirty="0">
                <a:latin typeface="Verdana"/>
                <a:ea typeface="Verdana"/>
                <a:cs typeface="Candara"/>
              </a:rPr>
              <a:t> </a:t>
            </a:r>
            <a:r>
              <a:rPr lang="en-US" sz="2000" spc="-15" dirty="0" err="1">
                <a:latin typeface="Verdana"/>
                <a:ea typeface="Verdana"/>
                <a:cs typeface="Candara"/>
              </a:rPr>
              <a:t>iVAC</a:t>
            </a:r>
            <a:r>
              <a:rPr lang="en-US" sz="2000" spc="-15" dirty="0">
                <a:latin typeface="Verdana"/>
                <a:ea typeface="Verdana"/>
                <a:cs typeface="Candara"/>
              </a:rPr>
              <a:t> 2L</a:t>
            </a:r>
            <a:r>
              <a:rPr lang="en-US" sz="2000" spc="10" dirty="0">
                <a:latin typeface="Verdana"/>
                <a:ea typeface="Verdana"/>
                <a:cs typeface="Candara"/>
              </a:rPr>
              <a:t> </a:t>
            </a:r>
            <a:r>
              <a:rPr lang="en-US" sz="2000" spc="-5" dirty="0">
                <a:latin typeface="Verdana"/>
                <a:ea typeface="Verdana"/>
                <a:cs typeface="Candara"/>
              </a:rPr>
              <a:t>membrane</a:t>
            </a:r>
            <a:r>
              <a:rPr lang="en-US" sz="2000" spc="-35" dirty="0">
                <a:latin typeface="Verdana"/>
                <a:ea typeface="Verdana"/>
                <a:cs typeface="Candara"/>
              </a:rPr>
              <a:t> </a:t>
            </a:r>
            <a:r>
              <a:rPr lang="en-US" sz="2000" spc="-5" dirty="0">
                <a:latin typeface="Verdana"/>
                <a:ea typeface="Verdana"/>
                <a:cs typeface="Candara"/>
              </a:rPr>
              <a:t>pump</a:t>
            </a:r>
            <a:r>
              <a:rPr lang="en-US" sz="2000" spc="5" dirty="0">
                <a:latin typeface="Verdana"/>
                <a:ea typeface="Verdana"/>
                <a:cs typeface="Candara"/>
              </a:rPr>
              <a:t> </a:t>
            </a:r>
            <a:r>
              <a:rPr lang="en-US" sz="2000" spc="-5" dirty="0">
                <a:latin typeface="Verdana"/>
                <a:ea typeface="Verdana"/>
                <a:cs typeface="Candara"/>
              </a:rPr>
              <a:t>synchronized </a:t>
            </a:r>
            <a:r>
              <a:rPr lang="en-US" sz="2000" spc="-395" dirty="0">
                <a:latin typeface="Verdana"/>
                <a:ea typeface="Verdana"/>
                <a:cs typeface="Candara"/>
              </a:rPr>
              <a:t> </a:t>
            </a:r>
            <a:r>
              <a:rPr lang="en-US" sz="2000" spc="-5" dirty="0">
                <a:latin typeface="Verdana"/>
                <a:ea typeface="Verdana"/>
                <a:cs typeface="Candara"/>
              </a:rPr>
              <a:t>with </a:t>
            </a:r>
            <a:r>
              <a:rPr lang="en-US" sz="2000" dirty="0">
                <a:latin typeface="Verdana"/>
                <a:ea typeface="Verdana"/>
                <a:cs typeface="Candara"/>
              </a:rPr>
              <a:t>heart</a:t>
            </a:r>
            <a:r>
              <a:rPr lang="en-US" sz="2000" spc="10" dirty="0">
                <a:latin typeface="Verdana"/>
                <a:ea typeface="Verdana"/>
                <a:cs typeface="Candara"/>
              </a:rPr>
              <a:t> </a:t>
            </a:r>
            <a:r>
              <a:rPr lang="en-US" sz="2000" spc="-5" dirty="0">
                <a:latin typeface="Verdana"/>
                <a:ea typeface="Verdana"/>
                <a:cs typeface="Candara"/>
              </a:rPr>
              <a:t>beats</a:t>
            </a:r>
            <a:endParaRPr lang="en-US" sz="2000" dirty="0">
              <a:latin typeface="Verdana"/>
              <a:ea typeface="Verdana"/>
              <a:cs typeface="Candara"/>
            </a:endParaRPr>
          </a:p>
          <a:p>
            <a:pPr marL="584200" marR="5080" indent="-342900">
              <a:lnSpc>
                <a:spcPts val="1820"/>
              </a:lnSpc>
              <a:spcBef>
                <a:spcPts val="969"/>
              </a:spcBef>
              <a:buFont typeface="Arial"/>
              <a:buChar char="•"/>
              <a:tabLst>
                <a:tab pos="240665" algn="l"/>
                <a:tab pos="241300" algn="l"/>
              </a:tabLst>
            </a:pPr>
            <a:endParaRPr lang="en-US" sz="2000" spc="-5" dirty="0">
              <a:cs typeface="Candara"/>
            </a:endParaRPr>
          </a:p>
          <a:p>
            <a:pPr marL="584200" marR="5080" indent="-342900">
              <a:lnSpc>
                <a:spcPts val="1820"/>
              </a:lnSpc>
              <a:spcBef>
                <a:spcPts val="969"/>
              </a:spcBef>
              <a:buChar char="•"/>
              <a:tabLst>
                <a:tab pos="240665" algn="l"/>
                <a:tab pos="241300" algn="l"/>
              </a:tabLst>
            </a:pPr>
            <a:r>
              <a:rPr lang="en-US" sz="2000" spc="-5" dirty="0">
                <a:cs typeface="Candara"/>
              </a:rPr>
              <a:t>During</a:t>
            </a:r>
            <a:r>
              <a:rPr lang="en-US" sz="2000" dirty="0">
                <a:cs typeface="Candara"/>
              </a:rPr>
              <a:t> </a:t>
            </a:r>
            <a:r>
              <a:rPr lang="en-US" sz="2000" spc="-5" dirty="0">
                <a:cs typeface="Candara"/>
              </a:rPr>
              <a:t>systole,</a:t>
            </a:r>
            <a:r>
              <a:rPr lang="en-US" sz="2000" spc="15" dirty="0">
                <a:cs typeface="Candara"/>
              </a:rPr>
              <a:t> </a:t>
            </a:r>
            <a:r>
              <a:rPr lang="en-US" sz="2000" spc="-5" dirty="0">
                <a:cs typeface="Candara"/>
              </a:rPr>
              <a:t>blood</a:t>
            </a:r>
            <a:r>
              <a:rPr lang="en-US" sz="2000" spc="20" dirty="0">
                <a:cs typeface="Candara"/>
              </a:rPr>
              <a:t> </a:t>
            </a:r>
            <a:r>
              <a:rPr lang="en-US" sz="2000" dirty="0">
                <a:cs typeface="Candara"/>
              </a:rPr>
              <a:t>enters</a:t>
            </a:r>
            <a:r>
              <a:rPr lang="en-US" sz="2000" spc="-10" dirty="0">
                <a:cs typeface="Candara"/>
              </a:rPr>
              <a:t> </a:t>
            </a:r>
            <a:r>
              <a:rPr lang="en-US" sz="2000" spc="-5" dirty="0">
                <a:cs typeface="Candara"/>
              </a:rPr>
              <a:t>the</a:t>
            </a:r>
            <a:r>
              <a:rPr lang="en-US" sz="2000" spc="5" dirty="0">
                <a:cs typeface="Candara"/>
              </a:rPr>
              <a:t> </a:t>
            </a:r>
            <a:r>
              <a:rPr lang="en-US" sz="2000" spc="-5" dirty="0">
                <a:cs typeface="Candara"/>
              </a:rPr>
              <a:t>catheter </a:t>
            </a:r>
            <a:r>
              <a:rPr lang="en-US" sz="2000" dirty="0">
                <a:cs typeface="Candara"/>
              </a:rPr>
              <a:t> </a:t>
            </a:r>
            <a:r>
              <a:rPr lang="en-US" sz="2000" spc="-5" dirty="0">
                <a:cs typeface="Candara"/>
              </a:rPr>
              <a:t>through</a:t>
            </a:r>
            <a:r>
              <a:rPr lang="en-US" sz="2000" spc="20" dirty="0">
                <a:cs typeface="Candara"/>
              </a:rPr>
              <a:t> </a:t>
            </a:r>
            <a:r>
              <a:rPr lang="en-US" sz="2000" spc="-10" dirty="0">
                <a:cs typeface="Candara"/>
              </a:rPr>
              <a:t>its</a:t>
            </a:r>
            <a:r>
              <a:rPr lang="en-US" sz="2000" spc="15" dirty="0">
                <a:cs typeface="Candara"/>
              </a:rPr>
              <a:t> </a:t>
            </a:r>
            <a:r>
              <a:rPr lang="en-US" sz="2000" spc="-5" dirty="0">
                <a:cs typeface="Candara"/>
              </a:rPr>
              <a:t>tip</a:t>
            </a:r>
            <a:r>
              <a:rPr lang="en-US" sz="2000" spc="15" dirty="0">
                <a:cs typeface="Candara"/>
              </a:rPr>
              <a:t> </a:t>
            </a:r>
            <a:r>
              <a:rPr lang="en-US" sz="2000" spc="-5" dirty="0">
                <a:cs typeface="Candara"/>
              </a:rPr>
              <a:t>located</a:t>
            </a:r>
            <a:r>
              <a:rPr lang="en-US" sz="2000" spc="10" dirty="0">
                <a:cs typeface="Candara"/>
              </a:rPr>
              <a:t> </a:t>
            </a:r>
            <a:r>
              <a:rPr lang="en-US" sz="2000" spc="-5" dirty="0">
                <a:cs typeface="Candara"/>
              </a:rPr>
              <a:t>at</a:t>
            </a:r>
            <a:r>
              <a:rPr lang="en-US" sz="2000" spc="15" dirty="0">
                <a:cs typeface="Candara"/>
              </a:rPr>
              <a:t> </a:t>
            </a:r>
            <a:r>
              <a:rPr lang="en-US" sz="2000" spc="-10" dirty="0">
                <a:cs typeface="Candara"/>
              </a:rPr>
              <a:t>the</a:t>
            </a:r>
            <a:r>
              <a:rPr lang="en-US" sz="2000" spc="10" dirty="0">
                <a:cs typeface="Candara"/>
              </a:rPr>
              <a:t> </a:t>
            </a:r>
            <a:r>
              <a:rPr lang="en-US" sz="2000" spc="-5" dirty="0">
                <a:cs typeface="Candara"/>
              </a:rPr>
              <a:t>left</a:t>
            </a:r>
            <a:r>
              <a:rPr lang="en-US" sz="2000" spc="15" dirty="0">
                <a:cs typeface="Candara"/>
              </a:rPr>
              <a:t> </a:t>
            </a:r>
            <a:r>
              <a:rPr lang="en-US" sz="2000" spc="-5" dirty="0">
                <a:cs typeface="Candara"/>
              </a:rPr>
              <a:t>ventricular</a:t>
            </a:r>
            <a:r>
              <a:rPr lang="en-US" sz="2000" spc="25" dirty="0">
                <a:cs typeface="Candara"/>
              </a:rPr>
              <a:t> </a:t>
            </a:r>
            <a:r>
              <a:rPr lang="en-US" sz="2000" spc="-5" dirty="0">
                <a:cs typeface="Candara"/>
              </a:rPr>
              <a:t>and </a:t>
            </a:r>
            <a:r>
              <a:rPr lang="en-US" sz="2000" spc="-400" dirty="0">
                <a:cs typeface="Candara"/>
              </a:rPr>
              <a:t> </a:t>
            </a:r>
            <a:r>
              <a:rPr lang="en-US" sz="2000" spc="-5" dirty="0">
                <a:cs typeface="Candara"/>
              </a:rPr>
              <a:t>is</a:t>
            </a:r>
            <a:r>
              <a:rPr lang="en-US" sz="2000" spc="10" dirty="0">
                <a:cs typeface="Candara"/>
              </a:rPr>
              <a:t> </a:t>
            </a:r>
            <a:r>
              <a:rPr lang="en-US" sz="2000" spc="-5" dirty="0">
                <a:cs typeface="Candara"/>
              </a:rPr>
              <a:t>aspirated</a:t>
            </a:r>
            <a:r>
              <a:rPr lang="en-US" sz="2000" spc="5" dirty="0">
                <a:cs typeface="Candara"/>
              </a:rPr>
              <a:t> </a:t>
            </a:r>
            <a:r>
              <a:rPr lang="en-US" sz="2000" spc="-5" dirty="0">
                <a:cs typeface="Candara"/>
              </a:rPr>
              <a:t>into</a:t>
            </a:r>
            <a:r>
              <a:rPr lang="en-US" sz="2000" spc="15" dirty="0">
                <a:cs typeface="Candara"/>
              </a:rPr>
              <a:t> </a:t>
            </a:r>
            <a:r>
              <a:rPr lang="en-US" sz="2000" spc="-10" dirty="0">
                <a:cs typeface="Candara"/>
              </a:rPr>
              <a:t>the</a:t>
            </a:r>
            <a:r>
              <a:rPr lang="en-US" sz="2000" spc="30" dirty="0">
                <a:cs typeface="Candara"/>
              </a:rPr>
              <a:t> </a:t>
            </a:r>
            <a:r>
              <a:rPr lang="en-US" sz="2000" spc="-5" dirty="0">
                <a:cs typeface="Candara"/>
              </a:rPr>
              <a:t>membrane</a:t>
            </a:r>
            <a:r>
              <a:rPr lang="en-US" sz="2000" spc="-40" dirty="0">
                <a:cs typeface="Candara"/>
              </a:rPr>
              <a:t> </a:t>
            </a:r>
            <a:r>
              <a:rPr lang="en-US" sz="2000" spc="-5" dirty="0">
                <a:cs typeface="Candara"/>
              </a:rPr>
              <a:t>pump</a:t>
            </a:r>
            <a:endParaRPr lang="en-US" sz="2000" dirty="0">
              <a:cs typeface="Candara"/>
            </a:endParaRPr>
          </a:p>
          <a:p>
            <a:pPr marL="584200" marR="140335" indent="-342900">
              <a:lnSpc>
                <a:spcPts val="1830"/>
              </a:lnSpc>
              <a:spcBef>
                <a:spcPts val="1530"/>
              </a:spcBef>
              <a:buFont typeface="Arial"/>
              <a:buChar char="•"/>
              <a:tabLst>
                <a:tab pos="240665" algn="l"/>
                <a:tab pos="241300" algn="l"/>
              </a:tabLst>
            </a:pPr>
            <a:endParaRPr lang="en-US" sz="2000" spc="-10" dirty="0">
              <a:cs typeface="Candara"/>
            </a:endParaRPr>
          </a:p>
          <a:p>
            <a:pPr marL="584200" marR="140335" indent="-342900">
              <a:lnSpc>
                <a:spcPts val="1830"/>
              </a:lnSpc>
              <a:spcBef>
                <a:spcPts val="1530"/>
              </a:spcBef>
              <a:buChar char="•"/>
              <a:tabLst>
                <a:tab pos="240665" algn="l"/>
                <a:tab pos="241300" algn="l"/>
              </a:tabLst>
            </a:pPr>
            <a:r>
              <a:rPr lang="en-US" sz="2000" spc="-10" dirty="0">
                <a:cs typeface="Candara"/>
              </a:rPr>
              <a:t>The</a:t>
            </a:r>
            <a:r>
              <a:rPr lang="en-US" sz="2000" spc="5" dirty="0">
                <a:cs typeface="Candara"/>
              </a:rPr>
              <a:t> </a:t>
            </a:r>
            <a:r>
              <a:rPr lang="en-US" sz="2000" spc="-5" dirty="0">
                <a:cs typeface="Candara"/>
              </a:rPr>
              <a:t>membrane</a:t>
            </a:r>
            <a:r>
              <a:rPr lang="en-US" sz="2000" spc="-40" dirty="0">
                <a:cs typeface="Candara"/>
              </a:rPr>
              <a:t> </a:t>
            </a:r>
            <a:r>
              <a:rPr lang="en-US" sz="2000" spc="-5" dirty="0">
                <a:cs typeface="Candara"/>
              </a:rPr>
              <a:t>pump</a:t>
            </a:r>
            <a:r>
              <a:rPr lang="en-US" sz="2000" spc="-30" dirty="0">
                <a:cs typeface="Candara"/>
              </a:rPr>
              <a:t> </a:t>
            </a:r>
            <a:r>
              <a:rPr lang="en-US" sz="2000" spc="-5" dirty="0">
                <a:cs typeface="Candara"/>
              </a:rPr>
              <a:t>pushes</a:t>
            </a:r>
            <a:r>
              <a:rPr lang="en-US" sz="2000" spc="-10" dirty="0">
                <a:cs typeface="Candara"/>
              </a:rPr>
              <a:t> the</a:t>
            </a:r>
            <a:r>
              <a:rPr lang="en-US" sz="2000" spc="30" dirty="0">
                <a:cs typeface="Candara"/>
              </a:rPr>
              <a:t> </a:t>
            </a:r>
            <a:r>
              <a:rPr lang="en-US" sz="2000" spc="-5" dirty="0">
                <a:cs typeface="Candara"/>
              </a:rPr>
              <a:t>blood</a:t>
            </a:r>
            <a:r>
              <a:rPr lang="en-US" sz="2000" spc="5" dirty="0">
                <a:cs typeface="Candara"/>
              </a:rPr>
              <a:t> </a:t>
            </a:r>
            <a:r>
              <a:rPr lang="en-US" sz="2000" dirty="0">
                <a:cs typeface="Candara"/>
              </a:rPr>
              <a:t>back</a:t>
            </a:r>
            <a:r>
              <a:rPr lang="en-US" sz="2000" spc="5" dirty="0">
                <a:cs typeface="Candara"/>
              </a:rPr>
              <a:t> </a:t>
            </a:r>
            <a:r>
              <a:rPr lang="en-US" sz="2000" spc="-10" dirty="0">
                <a:cs typeface="Candara"/>
              </a:rPr>
              <a:t>in </a:t>
            </a:r>
            <a:r>
              <a:rPr lang="en-US" sz="2000" spc="-400" dirty="0">
                <a:cs typeface="Candara"/>
              </a:rPr>
              <a:t> </a:t>
            </a:r>
            <a:r>
              <a:rPr lang="en-US" sz="2000" spc="-5" dirty="0">
                <a:cs typeface="Candara"/>
              </a:rPr>
              <a:t>the</a:t>
            </a:r>
            <a:r>
              <a:rPr lang="en-US" sz="2000" spc="5" dirty="0">
                <a:cs typeface="Candara"/>
              </a:rPr>
              <a:t> </a:t>
            </a:r>
            <a:r>
              <a:rPr lang="en-US" sz="2000" spc="-5" dirty="0">
                <a:cs typeface="Candara"/>
              </a:rPr>
              <a:t>catheter,</a:t>
            </a:r>
            <a:r>
              <a:rPr lang="en-US" sz="2000" spc="10" dirty="0">
                <a:cs typeface="Candara"/>
              </a:rPr>
              <a:t> </a:t>
            </a:r>
            <a:r>
              <a:rPr lang="en-US" sz="2000" spc="-5" dirty="0">
                <a:cs typeface="Candara"/>
              </a:rPr>
              <a:t>the</a:t>
            </a:r>
            <a:r>
              <a:rPr lang="en-US" sz="2000" spc="10" dirty="0">
                <a:cs typeface="Candara"/>
              </a:rPr>
              <a:t> </a:t>
            </a:r>
            <a:r>
              <a:rPr lang="en-US" sz="2000" spc="-5" dirty="0">
                <a:cs typeface="Candara"/>
              </a:rPr>
              <a:t>valve</a:t>
            </a:r>
            <a:r>
              <a:rPr lang="en-US" sz="2000" dirty="0">
                <a:cs typeface="Candara"/>
              </a:rPr>
              <a:t> </a:t>
            </a:r>
            <a:r>
              <a:rPr lang="en-US" sz="2000" spc="-5" dirty="0">
                <a:cs typeface="Candara"/>
              </a:rPr>
              <a:t>at</a:t>
            </a:r>
            <a:r>
              <a:rPr lang="en-US" sz="2000" spc="10" dirty="0">
                <a:cs typeface="Candara"/>
              </a:rPr>
              <a:t> </a:t>
            </a:r>
            <a:r>
              <a:rPr lang="en-US" sz="2000" spc="-5" dirty="0">
                <a:cs typeface="Candara"/>
              </a:rPr>
              <a:t>the</a:t>
            </a:r>
            <a:r>
              <a:rPr lang="en-US" sz="2000" spc="5" dirty="0">
                <a:cs typeface="Candara"/>
              </a:rPr>
              <a:t> </a:t>
            </a:r>
            <a:r>
              <a:rPr lang="en-US" sz="2000" spc="-10" dirty="0">
                <a:cs typeface="Candara"/>
              </a:rPr>
              <a:t>side</a:t>
            </a:r>
            <a:r>
              <a:rPr lang="en-US" sz="2000" spc="25" dirty="0">
                <a:cs typeface="Candara"/>
              </a:rPr>
              <a:t> </a:t>
            </a:r>
            <a:r>
              <a:rPr lang="en-US" sz="2000" spc="-5" dirty="0">
                <a:cs typeface="Candara"/>
              </a:rPr>
              <a:t>hole </a:t>
            </a:r>
            <a:r>
              <a:rPr lang="en-US" sz="2000" dirty="0">
                <a:cs typeface="Candara"/>
              </a:rPr>
              <a:t>opens, </a:t>
            </a:r>
            <a:r>
              <a:rPr lang="en-US" sz="2000" spc="5" dirty="0">
                <a:cs typeface="Candara"/>
              </a:rPr>
              <a:t> </a:t>
            </a:r>
            <a:r>
              <a:rPr lang="en-US" sz="2000" spc="-5" dirty="0">
                <a:cs typeface="Candara"/>
              </a:rPr>
              <a:t>and</a:t>
            </a:r>
            <a:r>
              <a:rPr lang="en-US" sz="2000" dirty="0">
                <a:cs typeface="Candara"/>
              </a:rPr>
              <a:t> </a:t>
            </a:r>
            <a:r>
              <a:rPr lang="en-US" sz="2000" spc="-5" dirty="0">
                <a:cs typeface="Candara"/>
              </a:rPr>
              <a:t>ejects</a:t>
            </a:r>
            <a:r>
              <a:rPr lang="en-US" sz="2000" spc="-10" dirty="0">
                <a:cs typeface="Candara"/>
              </a:rPr>
              <a:t> the</a:t>
            </a:r>
            <a:r>
              <a:rPr lang="en-US" sz="2000" spc="10" dirty="0">
                <a:cs typeface="Candara"/>
              </a:rPr>
              <a:t> </a:t>
            </a:r>
            <a:r>
              <a:rPr lang="en-US" sz="2000" spc="-5" dirty="0">
                <a:cs typeface="Candara"/>
              </a:rPr>
              <a:t>blood</a:t>
            </a:r>
            <a:r>
              <a:rPr lang="en-US" sz="2000" spc="25" dirty="0">
                <a:cs typeface="Candara"/>
              </a:rPr>
              <a:t> </a:t>
            </a:r>
            <a:r>
              <a:rPr lang="en-US" sz="2000" spc="-10" dirty="0">
                <a:cs typeface="Candara"/>
              </a:rPr>
              <a:t>out</a:t>
            </a:r>
            <a:r>
              <a:rPr lang="en-US" sz="2000" spc="5" dirty="0">
                <a:cs typeface="Candara"/>
              </a:rPr>
              <a:t> </a:t>
            </a:r>
            <a:r>
              <a:rPr lang="en-US" sz="2000" spc="-5" dirty="0">
                <a:cs typeface="Candara"/>
              </a:rPr>
              <a:t>sideways</a:t>
            </a:r>
            <a:r>
              <a:rPr lang="en-US" sz="2000" spc="15" dirty="0">
                <a:cs typeface="Candara"/>
              </a:rPr>
              <a:t> </a:t>
            </a:r>
            <a:r>
              <a:rPr lang="en-US" sz="2000" spc="-10" dirty="0">
                <a:cs typeface="Candara"/>
              </a:rPr>
              <a:t>to</a:t>
            </a:r>
            <a:r>
              <a:rPr lang="en-US" sz="2000" spc="15" dirty="0">
                <a:cs typeface="Candara"/>
              </a:rPr>
              <a:t> </a:t>
            </a:r>
            <a:r>
              <a:rPr lang="en-US" sz="2000" spc="-5" dirty="0">
                <a:cs typeface="Candara"/>
              </a:rPr>
              <a:t>aorta during diastole</a:t>
            </a:r>
            <a:endParaRPr lang="en-US" sz="2000" dirty="0">
              <a:cs typeface="Candara"/>
            </a:endParaRPr>
          </a:p>
          <a:p>
            <a:endParaRPr lang="en-GB" dirty="0"/>
          </a:p>
        </p:txBody>
      </p:sp>
      <p:pic>
        <p:nvPicPr>
          <p:cNvPr id="9" name="pump">
            <a:hlinkClick r:id="" action="ppaction://media"/>
            <a:extLst>
              <a:ext uri="{FF2B5EF4-FFF2-40B4-BE49-F238E27FC236}">
                <a16:creationId xmlns:a16="http://schemas.microsoft.com/office/drawing/2014/main" id="{757D30E5-2470-1E07-069E-28EDD422A5E3}"/>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6362700" y="1333500"/>
            <a:ext cx="2428875" cy="1752600"/>
          </a:xfrm>
          <a:prstGeom prst="rect">
            <a:avLst/>
          </a:prstGeom>
        </p:spPr>
      </p:pic>
      <p:pic>
        <p:nvPicPr>
          <p:cNvPr id="10" name="closeup1">
            <a:hlinkClick r:id="" action="ppaction://media"/>
            <a:extLst>
              <a:ext uri="{FF2B5EF4-FFF2-40B4-BE49-F238E27FC236}">
                <a16:creationId xmlns:a16="http://schemas.microsoft.com/office/drawing/2014/main" id="{EE47BA34-ECEB-D0E0-1692-9C8E99661C05}"/>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8362950" y="3143250"/>
            <a:ext cx="2390775" cy="1828800"/>
          </a:xfrm>
          <a:prstGeom prst="rect">
            <a:avLst/>
          </a:prstGeom>
        </p:spPr>
      </p:pic>
      <p:pic>
        <p:nvPicPr>
          <p:cNvPr id="11" name="valve">
            <a:hlinkClick r:id="" action="ppaction://media"/>
            <a:extLst>
              <a:ext uri="{FF2B5EF4-FFF2-40B4-BE49-F238E27FC236}">
                <a16:creationId xmlns:a16="http://schemas.microsoft.com/office/drawing/2014/main" id="{A3A792E4-5B90-200F-DEBF-482DC99CD88E}"/>
              </a:ext>
            </a:extLst>
          </p:cNvPr>
          <p:cNvPicPr>
            <a:picLocks noChangeAspect="1"/>
          </p:cNvPicPr>
          <p:nvPr>
            <a:videoFile r:link="rId6"/>
            <p:extLst>
              <p:ext uri="{DAA4B4D4-6D71-4841-9C94-3DE7FCFB9230}">
                <p14:media xmlns:p14="http://schemas.microsoft.com/office/powerpoint/2010/main" r:embed="rId5"/>
              </p:ext>
            </p:extLst>
          </p:nvPr>
        </p:nvPicPr>
        <p:blipFill>
          <a:blip r:embed="rId10"/>
          <a:stretch>
            <a:fillRect/>
          </a:stretch>
        </p:blipFill>
        <p:spPr>
          <a:xfrm>
            <a:off x="9448800" y="5029200"/>
            <a:ext cx="2743200" cy="1828800"/>
          </a:xfrm>
          <a:prstGeom prst="rect">
            <a:avLst/>
          </a:prstGeom>
        </p:spPr>
      </p:pic>
    </p:spTree>
    <p:extLst>
      <p:ext uri="{BB962C8B-B14F-4D97-AF65-F5344CB8AC3E}">
        <p14:creationId xmlns:p14="http://schemas.microsoft.com/office/powerpoint/2010/main" val="2384431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10"/>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5" fill="hold" display="0">
                  <p:stCondLst>
                    <p:cond delay="indefinite"/>
                  </p:stCondLst>
                </p:cTn>
                <p:tgtEl>
                  <p:spTgt spid="9"/>
                </p:tgtEl>
              </p:cMediaNode>
            </p:video>
            <p:seq concurrent="1" nextAc="seek">
              <p:cTn id="16" restart="whenNotActive" fill="hold" evtFilter="cancelBubble" nodeType="interactiveSeq">
                <p:stCondLst>
                  <p:cond evt="onClick" delay="0">
                    <p:tgtEl>
                      <p:spTgt spid="9"/>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9"/>
                                        </p:tgtEl>
                                      </p:cBhvr>
                                    </p:cmd>
                                  </p:childTnLst>
                                </p:cTn>
                              </p:par>
                            </p:childTnLst>
                          </p:cTn>
                        </p:par>
                      </p:childTnLst>
                    </p:cTn>
                  </p:par>
                </p:childTnLst>
              </p:cTn>
              <p:nextCondLst>
                <p:cond evt="onClick" delay="0">
                  <p:tgtEl>
                    <p:spTgt spid="9"/>
                  </p:tgtEl>
                </p:cond>
              </p:nextCondLst>
            </p:seq>
            <p:video>
              <p:cMediaNode>
                <p:cTn id="21" fill="hold" display="0">
                  <p:stCondLst>
                    <p:cond delay="indefinite"/>
                  </p:stCondLst>
                </p:cTn>
                <p:tgtEl>
                  <p:spTgt spid="10"/>
                </p:tgtEl>
              </p:cMediaNode>
            </p:video>
            <p:seq concurrent="1" nextAc="seek">
              <p:cTn id="22" restart="whenNotActive" fill="hold" evtFilter="cancelBubble" nodeType="interactiveSeq">
                <p:stCondLst>
                  <p:cond evt="onClick" delay="0">
                    <p:tgtEl>
                      <p:spTgt spid="10"/>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10"/>
                                        </p:tgtEl>
                                      </p:cBhvr>
                                    </p:cmd>
                                  </p:childTnLst>
                                </p:cTn>
                              </p:par>
                            </p:childTnLst>
                          </p:cTn>
                        </p:par>
                      </p:childTnLst>
                    </p:cTn>
                  </p:par>
                </p:childTnLst>
              </p:cTn>
              <p:nextCondLst>
                <p:cond evt="onClick" delay="0">
                  <p:tgtEl>
                    <p:spTgt spid="10"/>
                  </p:tgtEl>
                </p:cond>
              </p:nextCondLst>
            </p:seq>
            <p:video>
              <p:cMediaNode>
                <p:cTn id="27" fill="hold" display="0">
                  <p:stCondLst>
                    <p:cond delay="indefinite"/>
                  </p:stCondLst>
                </p:cTn>
                <p:tgtEl>
                  <p:spTgt spid="11"/>
                </p:tgtEl>
              </p:cMediaNode>
            </p:video>
            <p:seq concurrent="1" nextAc="seek">
              <p:cTn id="28" restart="whenNotActive" fill="hold" evtFilter="cancelBubble" nodeType="interactiveSeq">
                <p:stCondLst>
                  <p:cond evt="onClick" delay="0">
                    <p:tgtEl>
                      <p:spTgt spid="11"/>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EDE39F-BA97-C521-2DC9-6FFC45836D60}"/>
              </a:ext>
            </a:extLst>
          </p:cNvPr>
          <p:cNvSpPr>
            <a:spLocks noGrp="1"/>
          </p:cNvSpPr>
          <p:nvPr>
            <p:ph type="title"/>
          </p:nvPr>
        </p:nvSpPr>
        <p:spPr/>
        <p:txBody>
          <a:bodyPr/>
          <a:lstStyle/>
          <a:p>
            <a:r>
              <a:rPr lang="en-US" sz="3200" dirty="0">
                <a:latin typeface="Candara" pitchFamily="34" charset="0"/>
              </a:rPr>
              <a:t>View on X-ray</a:t>
            </a:r>
            <a:endParaRPr lang="en-NL" dirty="0"/>
          </a:p>
        </p:txBody>
      </p:sp>
      <p:pic>
        <p:nvPicPr>
          <p:cNvPr id="6" name="תמונה 1">
            <a:extLst>
              <a:ext uri="{FF2B5EF4-FFF2-40B4-BE49-F238E27FC236}">
                <a16:creationId xmlns:a16="http://schemas.microsoft.com/office/drawing/2014/main" id="{258496B0-A13F-456B-86CA-A1F96787D4F9}"/>
              </a:ext>
            </a:extLst>
          </p:cNvPr>
          <p:cNvPicPr>
            <a:picLocks noGrp="1" noChangeAspect="1"/>
          </p:cNvPicPr>
          <p:nvPr>
            <p:ph sz="quarter" idx="10"/>
          </p:nvPr>
        </p:nvPicPr>
        <p:blipFill>
          <a:blip r:embed="rId4" cstate="print">
            <a:extLst>
              <a:ext uri="{28A0092B-C50C-407E-A947-70E740481C1C}">
                <a14:useLocalDpi xmlns:a14="http://schemas.microsoft.com/office/drawing/2010/main" val="0"/>
              </a:ext>
            </a:extLst>
          </a:blip>
          <a:stretch>
            <a:fillRect/>
          </a:stretch>
        </p:blipFill>
        <p:spPr>
          <a:xfrm>
            <a:off x="333487" y="2399347"/>
            <a:ext cx="5671698" cy="3397326"/>
          </a:xfrm>
          <a:prstGeom prst="rect">
            <a:avLst/>
          </a:prstGeom>
        </p:spPr>
      </p:pic>
      <p:sp>
        <p:nvSpPr>
          <p:cNvPr id="8" name="Text Placeholder 7">
            <a:extLst>
              <a:ext uri="{FF2B5EF4-FFF2-40B4-BE49-F238E27FC236}">
                <a16:creationId xmlns:a16="http://schemas.microsoft.com/office/drawing/2014/main" id="{88C549D8-17C3-4BB0-8A3E-0D2BE194497D}"/>
              </a:ext>
            </a:extLst>
          </p:cNvPr>
          <p:cNvSpPr>
            <a:spLocks noGrp="1"/>
          </p:cNvSpPr>
          <p:nvPr>
            <p:ph type="body" idx="4294967295"/>
          </p:nvPr>
        </p:nvSpPr>
        <p:spPr>
          <a:xfrm>
            <a:off x="590442" y="1716350"/>
            <a:ext cx="5157788" cy="823912"/>
          </a:xfrm>
        </p:spPr>
        <p:txBody>
          <a:bodyPr/>
          <a:lstStyle/>
          <a:p>
            <a:r>
              <a:rPr lang="en-US" b="1" dirty="0"/>
              <a:t>iVAC 2L in position on X-ray</a:t>
            </a:r>
            <a:endParaRPr lang="en-GB" b="1" dirty="0"/>
          </a:p>
        </p:txBody>
      </p:sp>
      <p:sp>
        <p:nvSpPr>
          <p:cNvPr id="9" name="Text Placeholder 8">
            <a:extLst>
              <a:ext uri="{FF2B5EF4-FFF2-40B4-BE49-F238E27FC236}">
                <a16:creationId xmlns:a16="http://schemas.microsoft.com/office/drawing/2014/main" id="{8010B436-F3EB-48AA-B2D0-F21CEB65DE19}"/>
              </a:ext>
            </a:extLst>
          </p:cNvPr>
          <p:cNvSpPr>
            <a:spLocks noGrp="1"/>
          </p:cNvSpPr>
          <p:nvPr>
            <p:ph type="body" sz="quarter" idx="4294967295"/>
          </p:nvPr>
        </p:nvSpPr>
        <p:spPr>
          <a:xfrm>
            <a:off x="6005185" y="1716350"/>
            <a:ext cx="6115162" cy="823912"/>
          </a:xfrm>
        </p:spPr>
        <p:txBody>
          <a:bodyPr/>
          <a:lstStyle/>
          <a:p>
            <a:r>
              <a:rPr lang="en-US" b="1" dirty="0"/>
              <a:t>iVAC 2L in action as seen on Fluoroscopy</a:t>
            </a:r>
            <a:endParaRPr lang="en-GB" b="1" dirty="0"/>
          </a:p>
        </p:txBody>
      </p:sp>
      <p:pic>
        <p:nvPicPr>
          <p:cNvPr id="7" name="VIDEO0011.3gp">
            <a:hlinkClick r:id="" action="ppaction://media"/>
            <a:extLst>
              <a:ext uri="{FF2B5EF4-FFF2-40B4-BE49-F238E27FC236}">
                <a16:creationId xmlns:a16="http://schemas.microsoft.com/office/drawing/2014/main" id="{324D3E69-4865-4268-A3F7-6A145AB510A7}"/>
              </a:ext>
            </a:extLst>
          </p:cNvPr>
          <p:cNvPicPr>
            <a:picLocks noGrp="1" noChangeAspect="1"/>
          </p:cNvPicPr>
          <p:nvPr>
            <p:ph sz="quarter" idx="4294967295"/>
            <a:videoFile r:link="rId1"/>
            <p:extLst>
              <p:ext uri="{DAA4B4D4-6D71-4841-9C94-3DE7FCFB9230}">
                <p14:media xmlns:p14="http://schemas.microsoft.com/office/powerpoint/2010/main" r:embed="rId2">
                  <p14:trim st="4274.7732" end="3374.8212"/>
                </p14:media>
              </p:ext>
            </p:extLst>
          </p:nvPr>
        </p:nvPicPr>
        <p:blipFill>
          <a:blip r:embed="rId5"/>
          <a:stretch>
            <a:fillRect/>
          </a:stretch>
        </p:blipFill>
        <p:spPr>
          <a:xfrm>
            <a:off x="6126054" y="2393653"/>
            <a:ext cx="5671698" cy="3403020"/>
          </a:xfrm>
          <a:prstGeom prst="rect">
            <a:avLst/>
          </a:prstGeom>
        </p:spPr>
      </p:pic>
    </p:spTree>
    <p:extLst>
      <p:ext uri="{BB962C8B-B14F-4D97-AF65-F5344CB8AC3E}">
        <p14:creationId xmlns:p14="http://schemas.microsoft.com/office/powerpoint/2010/main" val="3961248871"/>
      </p:ext>
    </p:extLst>
  </p:cSld>
  <p:clrMapOvr>
    <a:masterClrMapping/>
  </p:clrMapOvr>
  <p:timing>
    <p:tnLst>
      <p:par>
        <p:cTn id="1" dur="indefinite" restart="never" nodeType="tmRoot">
          <p:childTnLst>
            <p:video>
              <p:cMediaNode vol="80000" mute="1">
                <p:cTn id="2" repeatCount="indefinite" fill="hold" display="0">
                  <p:stCondLst>
                    <p:cond delay="indefinite"/>
                  </p:stCondLst>
                </p:cTn>
                <p:tgtEl>
                  <p:spTgt spid="7"/>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4ED04-F196-4A5E-4FB0-39AA778AEDA3}"/>
              </a:ext>
            </a:extLst>
          </p:cNvPr>
          <p:cNvSpPr>
            <a:spLocks noGrp="1"/>
          </p:cNvSpPr>
          <p:nvPr>
            <p:ph type="title"/>
          </p:nvPr>
        </p:nvSpPr>
        <p:spPr/>
        <p:txBody>
          <a:bodyPr>
            <a:normAutofit/>
          </a:bodyPr>
          <a:lstStyle/>
          <a:p>
            <a:r>
              <a:rPr lang="en-US" sz="3200" dirty="0">
                <a:latin typeface="Candara"/>
                <a:ea typeface="Verdana"/>
              </a:rPr>
              <a:t>Impact of </a:t>
            </a:r>
            <a:r>
              <a:rPr lang="en-US" sz="3200" dirty="0" err="1">
                <a:latin typeface="Candara"/>
                <a:ea typeface="Verdana"/>
              </a:rPr>
              <a:t>iVAC</a:t>
            </a:r>
            <a:r>
              <a:rPr lang="en-US" sz="3200" dirty="0">
                <a:latin typeface="Candara"/>
                <a:ea typeface="Verdana"/>
              </a:rPr>
              <a:t> 2L as seen on PV Loop </a:t>
            </a:r>
            <a:r>
              <a:rPr lang="en-US" dirty="0">
                <a:latin typeface="Candara"/>
                <a:ea typeface="Verdana"/>
              </a:rPr>
              <a:t>and Waveform</a:t>
            </a:r>
            <a:r>
              <a:rPr lang="en-US" sz="3200" dirty="0">
                <a:latin typeface="Candara"/>
                <a:ea typeface="Verdana"/>
              </a:rPr>
              <a:t> </a:t>
            </a:r>
            <a:endParaRPr lang="en-US" dirty="0">
              <a:latin typeface="Candara"/>
              <a:ea typeface="Verdana"/>
            </a:endParaRPr>
          </a:p>
        </p:txBody>
      </p:sp>
      <p:sp>
        <p:nvSpPr>
          <p:cNvPr id="5" name="Text Placeholder 2">
            <a:extLst>
              <a:ext uri="{FF2B5EF4-FFF2-40B4-BE49-F238E27FC236}">
                <a16:creationId xmlns:a16="http://schemas.microsoft.com/office/drawing/2014/main" id="{917F117E-7AD1-F770-FAC6-2024C4EF5FC5}"/>
              </a:ext>
            </a:extLst>
          </p:cNvPr>
          <p:cNvSpPr txBox="1">
            <a:spLocks/>
          </p:cNvSpPr>
          <p:nvPr/>
        </p:nvSpPr>
        <p:spPr>
          <a:xfrm>
            <a:off x="786961" y="1941100"/>
            <a:ext cx="3235257" cy="652727"/>
          </a:xfrm>
          <a:prstGeom prst="rect">
            <a:avLst/>
          </a:prstGeom>
        </p:spPr>
        <p:txBody>
          <a:bodyPr vert="horz" lIns="0" tIns="0" rIns="0" bIns="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dirty="0">
                <a:latin typeface="Verdana"/>
                <a:ea typeface="Verdana"/>
              </a:rPr>
              <a:t>A significant shift to the left and south is observed on use of </a:t>
            </a:r>
            <a:r>
              <a:rPr lang="en-US" sz="1200" b="1" err="1">
                <a:latin typeface="Verdana"/>
                <a:ea typeface="Verdana"/>
              </a:rPr>
              <a:t>iVAC</a:t>
            </a:r>
            <a:r>
              <a:rPr lang="en-US" sz="1200" b="1" dirty="0">
                <a:latin typeface="Verdana"/>
                <a:ea typeface="Verdana"/>
              </a:rPr>
              <a:t> 2L </a:t>
            </a:r>
            <a:endParaRPr lang="en-GB" sz="1200" dirty="0"/>
          </a:p>
        </p:txBody>
      </p:sp>
      <p:pic>
        <p:nvPicPr>
          <p:cNvPr id="6" name="Picture Placeholder 9">
            <a:extLst>
              <a:ext uri="{FF2B5EF4-FFF2-40B4-BE49-F238E27FC236}">
                <a16:creationId xmlns:a16="http://schemas.microsoft.com/office/drawing/2014/main" id="{0D9275B1-5DD0-D7DC-0FB2-F0FA0D0C8D0E}"/>
              </a:ext>
            </a:extLst>
          </p:cNvPr>
          <p:cNvPicPr>
            <a:picLocks noChangeAspect="1"/>
          </p:cNvPicPr>
          <p:nvPr/>
        </p:nvPicPr>
        <p:blipFill>
          <a:blip r:embed="rId2"/>
          <a:stretch>
            <a:fillRect/>
          </a:stretch>
        </p:blipFill>
        <p:spPr>
          <a:xfrm>
            <a:off x="787389" y="2818418"/>
            <a:ext cx="3167726" cy="2606511"/>
          </a:xfrm>
          <a:prstGeom prst="rect">
            <a:avLst/>
          </a:prstGeom>
          <a:ln>
            <a:noFill/>
          </a:ln>
          <a:effectLst>
            <a:outerShdw blurRad="292100" dist="139700" dir="2700000" algn="tl" rotWithShape="0">
              <a:srgbClr val="333333">
                <a:alpha val="65000"/>
              </a:srgbClr>
            </a:outerShdw>
          </a:effectLst>
        </p:spPr>
      </p:pic>
      <p:sp>
        <p:nvSpPr>
          <p:cNvPr id="7" name="Text Placeholder 5">
            <a:extLst>
              <a:ext uri="{FF2B5EF4-FFF2-40B4-BE49-F238E27FC236}">
                <a16:creationId xmlns:a16="http://schemas.microsoft.com/office/drawing/2014/main" id="{B801580E-BC67-9CE6-4954-99A8D9A07D24}"/>
              </a:ext>
            </a:extLst>
          </p:cNvPr>
          <p:cNvSpPr txBox="1">
            <a:spLocks/>
          </p:cNvSpPr>
          <p:nvPr/>
        </p:nvSpPr>
        <p:spPr>
          <a:xfrm>
            <a:off x="5696079" y="1877452"/>
            <a:ext cx="4418012" cy="823912"/>
          </a:xfrm>
          <a:prstGeom prst="rect">
            <a:avLst/>
          </a:prstGeom>
        </p:spPr>
        <p:txBody>
          <a:bodyPr lIns="91440" tIns="45720" rIns="91440" bIns="45720" anchor="t">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300" b="1" err="1">
                <a:latin typeface="Verdana"/>
                <a:ea typeface="Verdana"/>
              </a:rPr>
              <a:t>iVAC</a:t>
            </a:r>
            <a:r>
              <a:rPr lang="en-US" sz="1300" b="1" dirty="0">
                <a:latin typeface="Verdana"/>
                <a:ea typeface="Verdana"/>
              </a:rPr>
              <a:t> 2L increases pressure diastolic providing additional diastolic flow without taking over LV ejection fraction volume </a:t>
            </a:r>
            <a:endParaRPr lang="en-GB" sz="1300" dirty="0"/>
          </a:p>
        </p:txBody>
      </p:sp>
      <p:pic>
        <p:nvPicPr>
          <p:cNvPr id="8" name="Picture 7">
            <a:extLst>
              <a:ext uri="{FF2B5EF4-FFF2-40B4-BE49-F238E27FC236}">
                <a16:creationId xmlns:a16="http://schemas.microsoft.com/office/drawing/2014/main" id="{AC1E1E5F-4E2A-0CA8-6300-531056D0D326}"/>
              </a:ext>
            </a:extLst>
          </p:cNvPr>
          <p:cNvPicPr>
            <a:picLocks noChangeAspect="1"/>
          </p:cNvPicPr>
          <p:nvPr/>
        </p:nvPicPr>
        <p:blipFill>
          <a:blip r:embed="rId3"/>
          <a:stretch>
            <a:fillRect/>
          </a:stretch>
        </p:blipFill>
        <p:spPr>
          <a:xfrm>
            <a:off x="5805277" y="2776356"/>
            <a:ext cx="2515003" cy="3127708"/>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2C87E4EF-C993-00D9-0053-919B2E523595}"/>
              </a:ext>
            </a:extLst>
          </p:cNvPr>
          <p:cNvPicPr>
            <a:picLocks noChangeAspect="1"/>
          </p:cNvPicPr>
          <p:nvPr/>
        </p:nvPicPr>
        <p:blipFill>
          <a:blip r:embed="rId4"/>
          <a:stretch>
            <a:fillRect/>
          </a:stretch>
        </p:blipFill>
        <p:spPr>
          <a:xfrm>
            <a:off x="8725811" y="2821031"/>
            <a:ext cx="3126253" cy="2227944"/>
          </a:xfrm>
          <a:prstGeom prst="rect">
            <a:avLst/>
          </a:prstGeom>
          <a:ln>
            <a:noFill/>
          </a:ln>
          <a:effectLst>
            <a:outerShdw blurRad="292100" dist="139700" dir="2700000" algn="tl" rotWithShape="0">
              <a:srgbClr val="333333">
                <a:alpha val="65000"/>
              </a:srgbClr>
            </a:outerShdw>
          </a:effectLst>
        </p:spPr>
      </p:pic>
      <p:sp>
        <p:nvSpPr>
          <p:cNvPr id="12" name="Tekstvak 1">
            <a:extLst>
              <a:ext uri="{FF2B5EF4-FFF2-40B4-BE49-F238E27FC236}">
                <a16:creationId xmlns:a16="http://schemas.microsoft.com/office/drawing/2014/main" id="{640FE3AB-8B65-4B6A-EAE9-B6D3268C091C}"/>
              </a:ext>
            </a:extLst>
          </p:cNvPr>
          <p:cNvSpPr txBox="1"/>
          <p:nvPr/>
        </p:nvSpPr>
        <p:spPr>
          <a:xfrm>
            <a:off x="3668479" y="6642556"/>
            <a:ext cx="6443135" cy="215444"/>
          </a:xfrm>
          <a:prstGeom prst="rect">
            <a:avLst/>
          </a:prstGeom>
          <a:noFill/>
        </p:spPr>
        <p:txBody>
          <a:bodyPr wrap="square" rtlCol="0">
            <a:spAutoFit/>
          </a:bodyPr>
          <a:lstStyle/>
          <a:p>
            <a:pPr algn="l"/>
            <a:r>
              <a:rPr lang="nl-NL" sz="800" dirty="0" err="1">
                <a:solidFill>
                  <a:srgbClr val="363636"/>
                </a:solidFill>
              </a:rPr>
              <a:t>Bastos</a:t>
            </a:r>
            <a:r>
              <a:rPr lang="nl-NL" sz="800" dirty="0">
                <a:solidFill>
                  <a:srgbClr val="363636"/>
                </a:solidFill>
              </a:rPr>
              <a:t>, </a:t>
            </a:r>
            <a:r>
              <a:rPr lang="nl-NL" sz="800" dirty="0" err="1">
                <a:solidFill>
                  <a:srgbClr val="363636"/>
                </a:solidFill>
              </a:rPr>
              <a:t>Marcelo</a:t>
            </a:r>
            <a:r>
              <a:rPr lang="nl-NL" sz="800" dirty="0">
                <a:solidFill>
                  <a:srgbClr val="363636"/>
                </a:solidFill>
              </a:rPr>
              <a:t> B et al. “</a:t>
            </a:r>
            <a:r>
              <a:rPr lang="nl-NL" sz="800" dirty="0" err="1">
                <a:solidFill>
                  <a:srgbClr val="363636"/>
                </a:solidFill>
              </a:rPr>
              <a:t>PulseCath</a:t>
            </a:r>
            <a:r>
              <a:rPr lang="nl-NL" sz="800" dirty="0">
                <a:solidFill>
                  <a:srgbClr val="363636"/>
                </a:solidFill>
              </a:rPr>
              <a:t> iVAC2L: next-</a:t>
            </a:r>
            <a:r>
              <a:rPr lang="nl-NL" sz="800" dirty="0" err="1">
                <a:solidFill>
                  <a:srgbClr val="363636"/>
                </a:solidFill>
              </a:rPr>
              <a:t>generation</a:t>
            </a:r>
            <a:r>
              <a:rPr lang="nl-NL" sz="800" dirty="0">
                <a:solidFill>
                  <a:srgbClr val="363636"/>
                </a:solidFill>
              </a:rPr>
              <a:t> </a:t>
            </a:r>
            <a:r>
              <a:rPr lang="nl-NL" sz="800" dirty="0" err="1">
                <a:solidFill>
                  <a:srgbClr val="363636"/>
                </a:solidFill>
              </a:rPr>
              <a:t>pulsatile</a:t>
            </a:r>
            <a:r>
              <a:rPr lang="nl-NL" sz="800" dirty="0">
                <a:solidFill>
                  <a:srgbClr val="363636"/>
                </a:solidFill>
              </a:rPr>
              <a:t> </a:t>
            </a:r>
            <a:r>
              <a:rPr lang="nl-NL" sz="800" dirty="0" err="1">
                <a:solidFill>
                  <a:srgbClr val="363636"/>
                </a:solidFill>
              </a:rPr>
              <a:t>mechanical</a:t>
            </a:r>
            <a:r>
              <a:rPr lang="nl-NL" sz="800" dirty="0">
                <a:solidFill>
                  <a:srgbClr val="363636"/>
                </a:solidFill>
              </a:rPr>
              <a:t> </a:t>
            </a:r>
            <a:r>
              <a:rPr lang="nl-NL" sz="800" dirty="0" err="1">
                <a:solidFill>
                  <a:srgbClr val="363636"/>
                </a:solidFill>
              </a:rPr>
              <a:t>circulatory</a:t>
            </a:r>
            <a:r>
              <a:rPr lang="nl-NL" sz="800" dirty="0">
                <a:solidFill>
                  <a:srgbClr val="363636"/>
                </a:solidFill>
              </a:rPr>
              <a:t> support.” </a:t>
            </a:r>
            <a:r>
              <a:rPr lang="nl-NL" sz="800" dirty="0" err="1">
                <a:solidFill>
                  <a:srgbClr val="363636"/>
                </a:solidFill>
              </a:rPr>
              <a:t>Future</a:t>
            </a:r>
            <a:r>
              <a:rPr lang="nl-NL" sz="800" dirty="0">
                <a:solidFill>
                  <a:srgbClr val="363636"/>
                </a:solidFill>
              </a:rPr>
              <a:t> </a:t>
            </a:r>
            <a:r>
              <a:rPr lang="nl-NL" sz="800" dirty="0" err="1">
                <a:solidFill>
                  <a:srgbClr val="363636"/>
                </a:solidFill>
              </a:rPr>
              <a:t>cardiology</a:t>
            </a:r>
            <a:r>
              <a:rPr lang="nl-NL" sz="800" dirty="0">
                <a:solidFill>
                  <a:srgbClr val="363636"/>
                </a:solidFill>
              </a:rPr>
              <a:t> vol. 16,2 (2020): 103-112. </a:t>
            </a:r>
          </a:p>
        </p:txBody>
      </p:sp>
    </p:spTree>
    <p:extLst>
      <p:ext uri="{BB962C8B-B14F-4D97-AF65-F5344CB8AC3E}">
        <p14:creationId xmlns:p14="http://schemas.microsoft.com/office/powerpoint/2010/main" val="39500948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6299757-5833-A0C8-33D3-18E91755A401}"/>
              </a:ext>
            </a:extLst>
          </p:cNvPr>
          <p:cNvSpPr>
            <a:spLocks noGrp="1"/>
          </p:cNvSpPr>
          <p:nvPr>
            <p:ph type="title"/>
          </p:nvPr>
        </p:nvSpPr>
        <p:spPr/>
        <p:txBody>
          <a:bodyPr/>
          <a:lstStyle/>
          <a:p>
            <a:r>
              <a:rPr lang="en-US" sz="3200" dirty="0" err="1">
                <a:latin typeface="Candara" panose="020E0502030303020204" pitchFamily="34" charset="0"/>
              </a:rPr>
              <a:t>iVAC</a:t>
            </a:r>
            <a:r>
              <a:rPr lang="en-US" sz="3200" dirty="0">
                <a:latin typeface="Candara" panose="020E0502030303020204" pitchFamily="34" charset="0"/>
              </a:rPr>
              <a:t> 2L Mechanical Unloading</a:t>
            </a:r>
            <a:endParaRPr lang="en-NL" dirty="0"/>
          </a:p>
        </p:txBody>
      </p:sp>
      <p:sp>
        <p:nvSpPr>
          <p:cNvPr id="6" name="Content Placeholder 5">
            <a:extLst>
              <a:ext uri="{FF2B5EF4-FFF2-40B4-BE49-F238E27FC236}">
                <a16:creationId xmlns:a16="http://schemas.microsoft.com/office/drawing/2014/main" id="{3E8AAF09-4474-4706-ADCB-06A173242161}"/>
              </a:ext>
            </a:extLst>
          </p:cNvPr>
          <p:cNvSpPr>
            <a:spLocks noGrp="1"/>
          </p:cNvSpPr>
          <p:nvPr>
            <p:ph sz="quarter" idx="10"/>
          </p:nvPr>
        </p:nvSpPr>
        <p:spPr>
          <a:xfrm>
            <a:off x="291375" y="1657125"/>
            <a:ext cx="6791325" cy="3955275"/>
          </a:xfrm>
        </p:spPr>
        <p:txBody>
          <a:bodyPr lIns="0" tIns="0" rIns="0" bIns="0" anchor="t">
            <a:normAutofit fontScale="55000" lnSpcReduction="20000"/>
          </a:bodyPr>
          <a:lstStyle/>
          <a:p>
            <a:pPr marL="457200" indent="-457200">
              <a:buChar char="•"/>
            </a:pPr>
            <a:r>
              <a:rPr lang="en-US" sz="2900" dirty="0">
                <a:latin typeface="Verdana"/>
                <a:ea typeface="Verdana"/>
              </a:rPr>
              <a:t>Impact of iVAC 2L in heart failure patients </a:t>
            </a:r>
            <a:endParaRPr lang="nl-NL"/>
          </a:p>
          <a:p>
            <a:pPr lvl="1"/>
            <a:r>
              <a:rPr lang="en-US" sz="2900" dirty="0"/>
              <a:t>Improvement in heart work efficacy </a:t>
            </a:r>
          </a:p>
          <a:p>
            <a:pPr lvl="1"/>
            <a:r>
              <a:rPr lang="en-US" sz="2900" dirty="0"/>
              <a:t>Improvement in systematic hemodynamics</a:t>
            </a:r>
          </a:p>
          <a:p>
            <a:pPr marL="457200" indent="-457200">
              <a:buChar char="•"/>
            </a:pPr>
            <a:endParaRPr lang="en-US" sz="2900" dirty="0"/>
          </a:p>
          <a:p>
            <a:pPr marL="457200" indent="-457200">
              <a:buChar char="•"/>
            </a:pPr>
            <a:r>
              <a:rPr lang="en-US" sz="2900" dirty="0"/>
              <a:t>LV volumes and pressure show significant increase</a:t>
            </a:r>
          </a:p>
          <a:p>
            <a:pPr marL="457200" indent="-457200">
              <a:buChar char="•"/>
            </a:pPr>
            <a:endParaRPr lang="en-US" sz="2900" dirty="0"/>
          </a:p>
          <a:p>
            <a:pPr marL="457200" indent="-457200">
              <a:buChar char="•"/>
            </a:pPr>
            <a:r>
              <a:rPr lang="en-US" sz="2900" dirty="0">
                <a:latin typeface="Verdana"/>
                <a:ea typeface="Verdana"/>
              </a:rPr>
              <a:t>The Arterial Elastance (Ea), reflecting the forces opposing blood ejection by the LV, is reduced significantly and consistently after activation of iVAC 2L</a:t>
            </a:r>
          </a:p>
          <a:p>
            <a:pPr marL="457200" indent="-457200">
              <a:buChar char="•"/>
            </a:pPr>
            <a:endParaRPr lang="en-US" sz="2900" dirty="0"/>
          </a:p>
          <a:p>
            <a:pPr marL="457200" indent="-457200">
              <a:buChar char="•"/>
            </a:pPr>
            <a:r>
              <a:rPr lang="en-US" sz="2900" dirty="0">
                <a:latin typeface="Verdana"/>
                <a:ea typeface="Verdana"/>
              </a:rPr>
              <a:t>Total systemic resistance is significantly reduced after </a:t>
            </a:r>
            <a:r>
              <a:rPr lang="en-US" sz="2900" dirty="0" err="1">
                <a:latin typeface="Verdana"/>
                <a:ea typeface="Verdana"/>
              </a:rPr>
              <a:t>iVAC</a:t>
            </a:r>
            <a:r>
              <a:rPr lang="en-US" sz="2900" dirty="0">
                <a:latin typeface="Verdana"/>
                <a:ea typeface="Verdana"/>
              </a:rPr>
              <a:t> 2L activation as the blood reaches the peripheral circulation more easily </a:t>
            </a:r>
            <a:endParaRPr lang="en-US" sz="2900" dirty="0"/>
          </a:p>
          <a:p>
            <a:pPr marL="457200" indent="-457200">
              <a:buChar char="•"/>
            </a:pPr>
            <a:endParaRPr lang="en-US" sz="2900" dirty="0"/>
          </a:p>
          <a:p>
            <a:pPr marL="457200" indent="-457200">
              <a:buChar char="•"/>
            </a:pPr>
            <a:r>
              <a:rPr lang="en-US" sz="2900" dirty="0">
                <a:latin typeface="Verdana"/>
                <a:ea typeface="Verdana"/>
              </a:rPr>
              <a:t>The global cycle efficiency is significantly improved</a:t>
            </a:r>
          </a:p>
          <a:p>
            <a:endParaRPr lang="en-GB" dirty="0"/>
          </a:p>
        </p:txBody>
      </p:sp>
      <p:pic>
        <p:nvPicPr>
          <p:cNvPr id="9" name="Content Placeholder 7">
            <a:extLst>
              <a:ext uri="{FF2B5EF4-FFF2-40B4-BE49-F238E27FC236}">
                <a16:creationId xmlns:a16="http://schemas.microsoft.com/office/drawing/2014/main" id="{30AA8B87-1FFB-49B1-A0B1-61D541C786C5}"/>
              </a:ext>
            </a:extLst>
          </p:cNvPr>
          <p:cNvPicPr>
            <a:picLocks noGrp="1" noChangeAspect="1"/>
          </p:cNvPicPr>
          <p:nvPr>
            <p:ph sz="half" idx="4294967295"/>
          </p:nvPr>
        </p:nvPicPr>
        <p:blipFill>
          <a:blip r:embed="rId2"/>
          <a:stretch>
            <a:fillRect/>
          </a:stretch>
        </p:blipFill>
        <p:spPr>
          <a:xfrm>
            <a:off x="7132621" y="1857150"/>
            <a:ext cx="4889500" cy="3519488"/>
          </a:xfrm>
          <a:prstGeom prst="rect">
            <a:avLst/>
          </a:prstGeom>
        </p:spPr>
      </p:pic>
      <p:sp>
        <p:nvSpPr>
          <p:cNvPr id="2" name="Tekstvak 1">
            <a:extLst>
              <a:ext uri="{FF2B5EF4-FFF2-40B4-BE49-F238E27FC236}">
                <a16:creationId xmlns:a16="http://schemas.microsoft.com/office/drawing/2014/main" id="{C0177EC2-B3C4-FE9F-54F9-AE4EF4CB5633}"/>
              </a:ext>
            </a:extLst>
          </p:cNvPr>
          <p:cNvSpPr txBox="1"/>
          <p:nvPr/>
        </p:nvSpPr>
        <p:spPr>
          <a:xfrm>
            <a:off x="2874432" y="6465444"/>
            <a:ext cx="6443135" cy="215444"/>
          </a:xfrm>
          <a:prstGeom prst="rect">
            <a:avLst/>
          </a:prstGeom>
          <a:noFill/>
        </p:spPr>
        <p:txBody>
          <a:bodyPr wrap="square" rtlCol="0">
            <a:spAutoFit/>
          </a:bodyPr>
          <a:lstStyle/>
          <a:p>
            <a:pPr algn="l"/>
            <a:r>
              <a:rPr lang="nl-NL" sz="800" dirty="0" err="1"/>
              <a:t>Bastos</a:t>
            </a:r>
            <a:r>
              <a:rPr lang="nl-NL" sz="800" dirty="0"/>
              <a:t>, </a:t>
            </a:r>
            <a:r>
              <a:rPr lang="nl-NL" sz="800" dirty="0" err="1"/>
              <a:t>Marcelo</a:t>
            </a:r>
            <a:r>
              <a:rPr lang="nl-NL" sz="800" dirty="0"/>
              <a:t> B et al. “</a:t>
            </a:r>
            <a:r>
              <a:rPr lang="nl-NL" sz="800" dirty="0" err="1"/>
              <a:t>PulseCath</a:t>
            </a:r>
            <a:r>
              <a:rPr lang="nl-NL" sz="800" dirty="0"/>
              <a:t> iVAC2L: next-</a:t>
            </a:r>
            <a:r>
              <a:rPr lang="nl-NL" sz="800" dirty="0" err="1"/>
              <a:t>generation</a:t>
            </a:r>
            <a:r>
              <a:rPr lang="nl-NL" sz="800" dirty="0"/>
              <a:t> </a:t>
            </a:r>
            <a:r>
              <a:rPr lang="nl-NL" sz="800" dirty="0" err="1"/>
              <a:t>pulsatile</a:t>
            </a:r>
            <a:r>
              <a:rPr lang="nl-NL" sz="800" dirty="0"/>
              <a:t> </a:t>
            </a:r>
            <a:r>
              <a:rPr lang="nl-NL" sz="800" dirty="0" err="1"/>
              <a:t>mechanical</a:t>
            </a:r>
            <a:r>
              <a:rPr lang="nl-NL" sz="800" dirty="0"/>
              <a:t> </a:t>
            </a:r>
            <a:r>
              <a:rPr lang="nl-NL" sz="800" dirty="0" err="1"/>
              <a:t>circulatory</a:t>
            </a:r>
            <a:r>
              <a:rPr lang="nl-NL" sz="800" dirty="0"/>
              <a:t> support.” </a:t>
            </a:r>
            <a:r>
              <a:rPr lang="nl-NL" sz="800" dirty="0" err="1"/>
              <a:t>Future</a:t>
            </a:r>
            <a:r>
              <a:rPr lang="nl-NL" sz="800" dirty="0"/>
              <a:t> </a:t>
            </a:r>
            <a:r>
              <a:rPr lang="nl-NL" sz="800" dirty="0" err="1"/>
              <a:t>cardiology</a:t>
            </a:r>
            <a:r>
              <a:rPr lang="nl-NL" sz="800" dirty="0"/>
              <a:t> vol. 16,2 (2020): 103-112. </a:t>
            </a:r>
          </a:p>
        </p:txBody>
      </p:sp>
    </p:spTree>
    <p:extLst>
      <p:ext uri="{BB962C8B-B14F-4D97-AF65-F5344CB8AC3E}">
        <p14:creationId xmlns:p14="http://schemas.microsoft.com/office/powerpoint/2010/main" val="37563673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80FE6-A3F6-17C9-AE16-22F74FD39913}"/>
              </a:ext>
            </a:extLst>
          </p:cNvPr>
          <p:cNvSpPr>
            <a:spLocks noGrp="1"/>
          </p:cNvSpPr>
          <p:nvPr>
            <p:ph type="title"/>
          </p:nvPr>
        </p:nvSpPr>
        <p:spPr/>
        <p:txBody>
          <a:bodyPr/>
          <a:lstStyle/>
          <a:p>
            <a:r>
              <a:rPr lang="en-GB" dirty="0">
                <a:latin typeface="Candara" pitchFamily="34" charset="0"/>
              </a:rPr>
              <a:t>Clinical Studies</a:t>
            </a:r>
            <a:endParaRPr lang="en-NL" dirty="0">
              <a:latin typeface="Candara" pitchFamily="34" charset="0"/>
            </a:endParaRPr>
          </a:p>
        </p:txBody>
      </p:sp>
      <p:sp>
        <p:nvSpPr>
          <p:cNvPr id="6" name="מציין מיקום תוכן 2">
            <a:extLst>
              <a:ext uri="{FF2B5EF4-FFF2-40B4-BE49-F238E27FC236}">
                <a16:creationId xmlns:a16="http://schemas.microsoft.com/office/drawing/2014/main" id="{D123785B-3260-59F3-41AB-F80E08625556}"/>
              </a:ext>
            </a:extLst>
          </p:cNvPr>
          <p:cNvSpPr txBox="1">
            <a:spLocks/>
          </p:cNvSpPr>
          <p:nvPr/>
        </p:nvSpPr>
        <p:spPr>
          <a:xfrm>
            <a:off x="839788" y="2057400"/>
            <a:ext cx="3932237" cy="3811588"/>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Over 30 articles and trials published  </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15 since 2017</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PULSE Trial* most recently published in the CRM </a:t>
            </a:r>
          </a:p>
        </p:txBody>
      </p:sp>
      <p:grpSp>
        <p:nvGrpSpPr>
          <p:cNvPr id="7" name="Group 6">
            <a:extLst>
              <a:ext uri="{FF2B5EF4-FFF2-40B4-BE49-F238E27FC236}">
                <a16:creationId xmlns:a16="http://schemas.microsoft.com/office/drawing/2014/main" id="{E5FC64D6-96BF-CBC5-6339-40785F03DC32}"/>
              </a:ext>
            </a:extLst>
          </p:cNvPr>
          <p:cNvGrpSpPr/>
          <p:nvPr/>
        </p:nvGrpSpPr>
        <p:grpSpPr>
          <a:xfrm>
            <a:off x="4478606" y="484346"/>
            <a:ext cx="7577852" cy="5250808"/>
            <a:chOff x="4478606" y="484346"/>
            <a:chExt cx="7577852" cy="5250808"/>
          </a:xfrm>
        </p:grpSpPr>
        <p:pic>
          <p:nvPicPr>
            <p:cNvPr id="8" name="Picture 7">
              <a:extLst>
                <a:ext uri="{FF2B5EF4-FFF2-40B4-BE49-F238E27FC236}">
                  <a16:creationId xmlns:a16="http://schemas.microsoft.com/office/drawing/2014/main" id="{03D844B9-B6EF-ACBF-4E82-9C9F5F7A9570}"/>
                </a:ext>
              </a:extLst>
            </p:cNvPr>
            <p:cNvPicPr>
              <a:picLocks noChangeAspect="1"/>
            </p:cNvPicPr>
            <p:nvPr/>
          </p:nvPicPr>
          <p:blipFill>
            <a:blip r:embed="rId2"/>
            <a:stretch>
              <a:fillRect/>
            </a:stretch>
          </p:blipFill>
          <p:spPr>
            <a:xfrm>
              <a:off x="4801307" y="1830117"/>
              <a:ext cx="3402233" cy="1509867"/>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FC4D2E4C-9478-F76C-DF35-79ADEBDF7913}"/>
                </a:ext>
              </a:extLst>
            </p:cNvPr>
            <p:cNvPicPr>
              <a:picLocks noChangeAspect="1"/>
            </p:cNvPicPr>
            <p:nvPr/>
          </p:nvPicPr>
          <p:blipFill rotWithShape="1">
            <a:blip r:embed="rId3"/>
            <a:srcRect l="6080" t="3096" r="9319" b="6525"/>
            <a:stretch/>
          </p:blipFill>
          <p:spPr>
            <a:xfrm>
              <a:off x="4478606" y="484346"/>
              <a:ext cx="3724934" cy="1436538"/>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AF816B6C-AD8F-6CA7-4B2F-B5344329B339}"/>
                </a:ext>
              </a:extLst>
            </p:cNvPr>
            <p:cNvPicPr>
              <a:picLocks noChangeAspect="1"/>
            </p:cNvPicPr>
            <p:nvPr/>
          </p:nvPicPr>
          <p:blipFill>
            <a:blip r:embed="rId4"/>
            <a:stretch>
              <a:fillRect/>
            </a:stretch>
          </p:blipFill>
          <p:spPr>
            <a:xfrm>
              <a:off x="7711514" y="1373172"/>
              <a:ext cx="3932237" cy="1111544"/>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B34F1B42-28B3-D221-236A-C7A747702C27}"/>
                </a:ext>
              </a:extLst>
            </p:cNvPr>
            <p:cNvPicPr>
              <a:picLocks noChangeAspect="1"/>
            </p:cNvPicPr>
            <p:nvPr/>
          </p:nvPicPr>
          <p:blipFill rotWithShape="1">
            <a:blip r:embed="rId5"/>
            <a:srcRect t="-3355" r="5641"/>
            <a:stretch/>
          </p:blipFill>
          <p:spPr>
            <a:xfrm>
              <a:off x="4478606" y="2896431"/>
              <a:ext cx="4412566" cy="1157963"/>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BDC591BC-B610-6C71-60DE-7308BC9F8B46}"/>
                </a:ext>
              </a:extLst>
            </p:cNvPr>
            <p:cNvPicPr>
              <a:picLocks noChangeAspect="1"/>
            </p:cNvPicPr>
            <p:nvPr/>
          </p:nvPicPr>
          <p:blipFill>
            <a:blip r:embed="rId6"/>
            <a:stretch>
              <a:fillRect/>
            </a:stretch>
          </p:blipFill>
          <p:spPr>
            <a:xfrm>
              <a:off x="7996608" y="2366445"/>
              <a:ext cx="3854076" cy="994434"/>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7F06C386-66C9-5A4D-FA35-99BA71C26680}"/>
                </a:ext>
              </a:extLst>
            </p:cNvPr>
            <p:cNvPicPr>
              <a:picLocks noChangeAspect="1"/>
            </p:cNvPicPr>
            <p:nvPr/>
          </p:nvPicPr>
          <p:blipFill>
            <a:blip r:embed="rId7"/>
            <a:stretch>
              <a:fillRect/>
            </a:stretch>
          </p:blipFill>
          <p:spPr>
            <a:xfrm>
              <a:off x="7168852" y="915227"/>
              <a:ext cx="4362357" cy="408121"/>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F50B2C47-8421-5F4E-8082-4E1A090F114B}"/>
                </a:ext>
              </a:extLst>
            </p:cNvPr>
            <p:cNvPicPr>
              <a:picLocks noChangeAspect="1"/>
            </p:cNvPicPr>
            <p:nvPr/>
          </p:nvPicPr>
          <p:blipFill>
            <a:blip r:embed="rId8"/>
            <a:stretch>
              <a:fillRect/>
            </a:stretch>
          </p:blipFill>
          <p:spPr>
            <a:xfrm>
              <a:off x="4922872" y="3795863"/>
              <a:ext cx="2966305" cy="1779783"/>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F5266385-8C05-027C-B7C5-0277E5F1CB4B}"/>
                </a:ext>
              </a:extLst>
            </p:cNvPr>
            <p:cNvPicPr>
              <a:picLocks noChangeAspect="1"/>
            </p:cNvPicPr>
            <p:nvPr/>
          </p:nvPicPr>
          <p:blipFill>
            <a:blip r:embed="rId9"/>
            <a:stretch>
              <a:fillRect/>
            </a:stretch>
          </p:blipFill>
          <p:spPr>
            <a:xfrm>
              <a:off x="7711514" y="3795863"/>
              <a:ext cx="4209402" cy="1939291"/>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B2E2891F-A8BD-7523-27E7-289515ABF266}"/>
                </a:ext>
              </a:extLst>
            </p:cNvPr>
            <p:cNvPicPr>
              <a:picLocks noChangeAspect="1"/>
            </p:cNvPicPr>
            <p:nvPr/>
          </p:nvPicPr>
          <p:blipFill>
            <a:blip r:embed="rId10"/>
            <a:stretch>
              <a:fillRect/>
            </a:stretch>
          </p:blipFill>
          <p:spPr>
            <a:xfrm>
              <a:off x="7575972" y="3381143"/>
              <a:ext cx="4480486" cy="449344"/>
            </a:xfrm>
            <a:prstGeom prst="rect">
              <a:avLst/>
            </a:prstGeom>
            <a:ln>
              <a:noFill/>
            </a:ln>
            <a:effectLst>
              <a:outerShdw blurRad="292100" dist="139700" dir="2700000" algn="tl" rotWithShape="0">
                <a:srgbClr val="333333">
                  <a:alpha val="65000"/>
                </a:srgbClr>
              </a:outerShdw>
            </a:effectLst>
          </p:spPr>
        </p:pic>
      </p:grpSp>
      <p:sp>
        <p:nvSpPr>
          <p:cNvPr id="17" name="Tekstvak 13">
            <a:extLst>
              <a:ext uri="{FF2B5EF4-FFF2-40B4-BE49-F238E27FC236}">
                <a16:creationId xmlns:a16="http://schemas.microsoft.com/office/drawing/2014/main" id="{1324E7A6-F7CA-00C3-FA62-C15CD9FC08FF}"/>
              </a:ext>
            </a:extLst>
          </p:cNvPr>
          <p:cNvSpPr txBox="1"/>
          <p:nvPr/>
        </p:nvSpPr>
        <p:spPr>
          <a:xfrm>
            <a:off x="2524431" y="6199884"/>
            <a:ext cx="7633283" cy="461665"/>
          </a:xfrm>
          <a:prstGeom prst="rect">
            <a:avLst/>
          </a:prstGeom>
          <a:noFill/>
        </p:spPr>
        <p:txBody>
          <a:bodyPr wrap="square" rtlCol="0">
            <a:spAutoFit/>
          </a:bodyPr>
          <a:lstStyle/>
          <a:p>
            <a:pPr algn="l"/>
            <a:r>
              <a:rPr lang="en-US" sz="800" dirty="0">
                <a:solidFill>
                  <a:srgbClr val="363636"/>
                </a:solidFill>
              </a:rPr>
              <a:t>*Effect of next generation pulsatile mechanical circulatory support on cardiac mechanics - The PULSE trial. Cardiovascular Revascularization Medicine, March 2022</a:t>
            </a:r>
          </a:p>
          <a:p>
            <a:pPr algn="l"/>
            <a:r>
              <a:rPr lang="nl-NL" sz="800" dirty="0" err="1">
                <a:solidFill>
                  <a:srgbClr val="363636"/>
                </a:solidFill>
              </a:rPr>
              <a:t>Marcelo</a:t>
            </a:r>
            <a:r>
              <a:rPr lang="nl-NL" sz="800" dirty="0">
                <a:solidFill>
                  <a:srgbClr val="363636"/>
                </a:solidFill>
              </a:rPr>
              <a:t> B. </a:t>
            </a:r>
            <a:r>
              <a:rPr lang="nl-NL" sz="800" dirty="0" err="1">
                <a:solidFill>
                  <a:srgbClr val="363636"/>
                </a:solidFill>
              </a:rPr>
              <a:t>Bastos</a:t>
            </a:r>
            <a:r>
              <a:rPr lang="nl-NL" sz="800" dirty="0">
                <a:solidFill>
                  <a:srgbClr val="363636"/>
                </a:solidFill>
              </a:rPr>
              <a:t> , Hannah </a:t>
            </a:r>
            <a:r>
              <a:rPr lang="nl-NL" sz="800" dirty="0" err="1">
                <a:solidFill>
                  <a:srgbClr val="363636"/>
                </a:solidFill>
              </a:rPr>
              <a:t>McConkey</a:t>
            </a:r>
            <a:r>
              <a:rPr lang="nl-NL" sz="800" dirty="0">
                <a:solidFill>
                  <a:srgbClr val="363636"/>
                </a:solidFill>
              </a:rPr>
              <a:t>, Oren </a:t>
            </a:r>
            <a:r>
              <a:rPr lang="nl-NL" sz="800" dirty="0" err="1">
                <a:solidFill>
                  <a:srgbClr val="363636"/>
                </a:solidFill>
              </a:rPr>
              <a:t>Malkin</a:t>
            </a:r>
            <a:r>
              <a:rPr lang="nl-NL" sz="800" dirty="0">
                <a:solidFill>
                  <a:srgbClr val="363636"/>
                </a:solidFill>
              </a:rPr>
              <a:t>, </a:t>
            </a:r>
            <a:r>
              <a:rPr lang="nl-NL" sz="800" dirty="0" err="1">
                <a:solidFill>
                  <a:srgbClr val="363636"/>
                </a:solidFill>
              </a:rPr>
              <a:t>Corstiaan</a:t>
            </a:r>
            <a:r>
              <a:rPr lang="nl-NL" sz="800" dirty="0">
                <a:solidFill>
                  <a:srgbClr val="363636"/>
                </a:solidFill>
              </a:rPr>
              <a:t> den Uil, Joost </a:t>
            </a:r>
            <a:r>
              <a:rPr lang="nl-NL" sz="800" dirty="0" err="1">
                <a:solidFill>
                  <a:srgbClr val="363636"/>
                </a:solidFill>
              </a:rPr>
              <a:t>Daemen</a:t>
            </a:r>
            <a:r>
              <a:rPr lang="nl-NL" sz="800" dirty="0">
                <a:solidFill>
                  <a:srgbClr val="363636"/>
                </a:solidFill>
              </a:rPr>
              <a:t>, Tiffany Patterson, Quinten Wolff, Isabella </a:t>
            </a:r>
            <a:r>
              <a:rPr lang="nl-NL" sz="800" dirty="0" err="1">
                <a:solidFill>
                  <a:srgbClr val="363636"/>
                </a:solidFill>
              </a:rPr>
              <a:t>Kardys</a:t>
            </a:r>
            <a:r>
              <a:rPr lang="nl-NL" sz="800" dirty="0">
                <a:solidFill>
                  <a:srgbClr val="363636"/>
                </a:solidFill>
              </a:rPr>
              <a:t>, Jan Schreuder, Mattie Lenzen, Felix Zijlstra, Simon </a:t>
            </a:r>
            <a:r>
              <a:rPr lang="nl-NL" sz="800" dirty="0" err="1">
                <a:solidFill>
                  <a:srgbClr val="363636"/>
                </a:solidFill>
              </a:rPr>
              <a:t>Redwood</a:t>
            </a:r>
            <a:r>
              <a:rPr lang="nl-NL" sz="800" dirty="0">
                <a:solidFill>
                  <a:srgbClr val="363636"/>
                </a:solidFill>
              </a:rPr>
              <a:t>, Nicolas M. Van </a:t>
            </a:r>
            <a:r>
              <a:rPr lang="nl-NL" sz="800" dirty="0" err="1">
                <a:solidFill>
                  <a:srgbClr val="363636"/>
                </a:solidFill>
              </a:rPr>
              <a:t>Mieghem</a:t>
            </a:r>
            <a:endParaRPr lang="nl-NL" sz="800" dirty="0">
              <a:solidFill>
                <a:srgbClr val="363636"/>
              </a:solidFill>
            </a:endParaRPr>
          </a:p>
        </p:txBody>
      </p:sp>
    </p:spTree>
    <p:extLst>
      <p:ext uri="{BB962C8B-B14F-4D97-AF65-F5344CB8AC3E}">
        <p14:creationId xmlns:p14="http://schemas.microsoft.com/office/powerpoint/2010/main" val="42345431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674D17-A774-54CE-3AD6-6124DCBBBB68}"/>
              </a:ext>
            </a:extLst>
          </p:cNvPr>
          <p:cNvSpPr>
            <a:spLocks noGrp="1"/>
          </p:cNvSpPr>
          <p:nvPr>
            <p:ph type="title"/>
          </p:nvPr>
        </p:nvSpPr>
        <p:spPr/>
        <p:txBody>
          <a:bodyPr>
            <a:normAutofit/>
          </a:bodyPr>
          <a:lstStyle/>
          <a:p>
            <a:r>
              <a:rPr lang="en-US" dirty="0">
                <a:latin typeface="Candara" panose="020E0502030303020204" pitchFamily="34" charset="0"/>
              </a:rPr>
              <a:t>Effect of next generation pulsatile mechanical circulatory support on cardiac mechanics – The PULSE trial </a:t>
            </a:r>
            <a:endParaRPr lang="en-NL" dirty="0"/>
          </a:p>
        </p:txBody>
      </p:sp>
      <p:sp>
        <p:nvSpPr>
          <p:cNvPr id="8" name="Content Placeholder 7">
            <a:extLst>
              <a:ext uri="{FF2B5EF4-FFF2-40B4-BE49-F238E27FC236}">
                <a16:creationId xmlns:a16="http://schemas.microsoft.com/office/drawing/2014/main" id="{F6D8710D-18C9-40F9-AFC3-CF31EB8CB482}"/>
              </a:ext>
            </a:extLst>
          </p:cNvPr>
          <p:cNvSpPr>
            <a:spLocks noGrp="1"/>
          </p:cNvSpPr>
          <p:nvPr>
            <p:ph sz="quarter" idx="10"/>
          </p:nvPr>
        </p:nvSpPr>
        <p:spPr>
          <a:xfrm>
            <a:off x="5106647" y="1818852"/>
            <a:ext cx="6496598" cy="4138887"/>
          </a:xfrm>
        </p:spPr>
        <p:txBody>
          <a:bodyPr>
            <a:normAutofit fontScale="85000" lnSpcReduction="10000"/>
          </a:bodyPr>
          <a:lstStyle/>
          <a:p>
            <a:pPr marL="342900" lvl="0" indent="-342900">
              <a:buFont typeface="Arial" panose="020B0604020202020204" pitchFamily="34" charset="0"/>
              <a:buChar char="•"/>
            </a:pPr>
            <a:r>
              <a:rPr lang="en-US" sz="2000" dirty="0">
                <a:solidFill>
                  <a:srgbClr val="2E2E2E"/>
                </a:solidFill>
              </a:rPr>
              <a:t>Mechanical circulatory support with PulseCath iVAC 2L in high-risk percutaneous coronary interventions offers LV unloading and reduces myocardial oxygen consumption particularly in patients with acute coronary syndrome or concomitant mitral regurgitation</a:t>
            </a:r>
          </a:p>
          <a:p>
            <a:pPr marL="342900" lvl="0" indent="-342900">
              <a:buFont typeface="Arial" panose="020B0604020202020204" pitchFamily="34" charset="0"/>
              <a:buChar char="•"/>
            </a:pPr>
            <a:r>
              <a:rPr lang="en-US" sz="2000" dirty="0">
                <a:solidFill>
                  <a:srgbClr val="2E2E2E"/>
                </a:solidFill>
              </a:rPr>
              <a:t>The mean age was 74 (IQR: 70–81) years and the mean SYNTAX score was 31 ± 8.3</a:t>
            </a:r>
          </a:p>
          <a:p>
            <a:pPr marL="342900" lvl="0" indent="-342900">
              <a:buFont typeface="Arial" panose="020B0604020202020204" pitchFamily="34" charset="0"/>
              <a:buChar char="•"/>
            </a:pPr>
            <a:r>
              <a:rPr lang="en-US" sz="2000" dirty="0">
                <a:solidFill>
                  <a:srgbClr val="2E2E2E"/>
                </a:solidFill>
              </a:rPr>
              <a:t>Left ventricular unloading with iVAC 2L MCS was demonstrated in 82% of patients with complete PV studies</a:t>
            </a:r>
          </a:p>
          <a:p>
            <a:pPr marL="342900" lvl="0" indent="-342900">
              <a:buFont typeface="Arial" panose="020B0604020202020204" pitchFamily="34" charset="0"/>
              <a:buChar char="•"/>
            </a:pPr>
            <a:r>
              <a:rPr lang="en-US" sz="2000" dirty="0">
                <a:solidFill>
                  <a:srgbClr val="2E2E2E"/>
                </a:solidFill>
              </a:rPr>
              <a:t>90% of Patients with moderate or severe mitral regurgitation or presenting with acute coronary syndrome (ACS) were most responsive to iVAC 2L unloading</a:t>
            </a:r>
          </a:p>
          <a:p>
            <a:pPr marL="342900" lvl="0" indent="-342900">
              <a:buFont typeface="Arial" panose="020B0604020202020204" pitchFamily="34" charset="0"/>
              <a:buChar char="•"/>
            </a:pPr>
            <a:r>
              <a:rPr lang="en-US" sz="2000" dirty="0">
                <a:solidFill>
                  <a:srgbClr val="2E2E2E"/>
                </a:solidFill>
              </a:rPr>
              <a:t>In 81% of patients significant reductions in afterload (</a:t>
            </a:r>
            <a:r>
              <a:rPr lang="en-US" sz="2000" dirty="0" err="1">
                <a:solidFill>
                  <a:srgbClr val="2E2E2E"/>
                </a:solidFill>
              </a:rPr>
              <a:t>Ea</a:t>
            </a:r>
            <a:r>
              <a:rPr lang="en-US" sz="2000" dirty="0">
                <a:solidFill>
                  <a:srgbClr val="2E2E2E"/>
                </a:solidFill>
              </a:rPr>
              <a:t>: −19%) with increases in stroke volume (+11%) and cardiac output (+11%)</a:t>
            </a:r>
            <a:endParaRPr lang="nl-NL" sz="2000" dirty="0">
              <a:solidFill>
                <a:srgbClr val="2E2E2E"/>
              </a:solidFill>
            </a:endParaRPr>
          </a:p>
          <a:p>
            <a:endParaRPr lang="en-GB" dirty="0"/>
          </a:p>
        </p:txBody>
      </p:sp>
      <p:pic>
        <p:nvPicPr>
          <p:cNvPr id="11" name="Picture 4" descr="Fig. 4">
            <a:extLst>
              <a:ext uri="{FF2B5EF4-FFF2-40B4-BE49-F238E27FC236}">
                <a16:creationId xmlns:a16="http://schemas.microsoft.com/office/drawing/2014/main" id="{A21597C8-02EA-439E-887B-A908DEC731A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32" r="49399" b="-1"/>
          <a:stretch/>
        </p:blipFill>
        <p:spPr bwMode="auto">
          <a:xfrm>
            <a:off x="3374456" y="1893231"/>
            <a:ext cx="1668884" cy="40561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6FE0DA47-ED1C-494E-A8BB-D25B0DAAEE68}"/>
              </a:ext>
            </a:extLst>
          </p:cNvPr>
          <p:cNvPicPr>
            <a:picLocks noChangeAspect="1"/>
          </p:cNvPicPr>
          <p:nvPr/>
        </p:nvPicPr>
        <p:blipFill>
          <a:blip r:embed="rId3"/>
          <a:stretch>
            <a:fillRect/>
          </a:stretch>
        </p:blipFill>
        <p:spPr>
          <a:xfrm>
            <a:off x="425310" y="1891358"/>
            <a:ext cx="2810247" cy="12946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017276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854846-2345-7370-56CC-559AD51C7F50}"/>
              </a:ext>
            </a:extLst>
          </p:cNvPr>
          <p:cNvSpPr>
            <a:spLocks noGrp="1"/>
          </p:cNvSpPr>
          <p:nvPr>
            <p:ph type="title"/>
          </p:nvPr>
        </p:nvSpPr>
        <p:spPr/>
        <p:txBody>
          <a:bodyPr/>
          <a:lstStyle/>
          <a:p>
            <a:r>
              <a:rPr lang="en-US" dirty="0">
                <a:latin typeface="Candara" panose="020E0502030303020204" pitchFamily="34" charset="0"/>
              </a:rPr>
              <a:t>Clinical outcome PULSE trial</a:t>
            </a:r>
            <a:r>
              <a:rPr lang="en-US" dirty="0"/>
              <a:t> </a:t>
            </a:r>
            <a:endParaRPr lang="en-NL" dirty="0"/>
          </a:p>
        </p:txBody>
      </p:sp>
      <p:pic>
        <p:nvPicPr>
          <p:cNvPr id="7" name="PV Loop real time">
            <a:hlinkClick r:id="" action="ppaction://media"/>
            <a:extLst>
              <a:ext uri="{FF2B5EF4-FFF2-40B4-BE49-F238E27FC236}">
                <a16:creationId xmlns:a16="http://schemas.microsoft.com/office/drawing/2014/main" id="{29394500-C6AB-43BB-877E-ECBD090BC825}"/>
              </a:ext>
            </a:extLst>
          </p:cNvPr>
          <p:cNvPicPr>
            <a:picLocks noGrp="1" noChangeAspect="1"/>
          </p:cNvPicPr>
          <p:nvPr>
            <p:ph sz="quarter" idx="10"/>
            <a:videoFile r:link="rId2"/>
            <p:extLst>
              <p:ext uri="{DAA4B4D4-6D71-4841-9C94-3DE7FCFB9230}">
                <p14:media xmlns:p14="http://schemas.microsoft.com/office/powerpoint/2010/main" r:embed="rId1"/>
              </p:ext>
            </p:extLst>
          </p:nvPr>
        </p:nvPicPr>
        <p:blipFill>
          <a:blip r:embed="rId4"/>
          <a:stretch>
            <a:fillRect/>
          </a:stretch>
        </p:blipFill>
        <p:spPr>
          <a:xfrm>
            <a:off x="5524140" y="1731962"/>
            <a:ext cx="6169025" cy="3394075"/>
          </a:xfrm>
          <a:prstGeom prst="rect">
            <a:avLst/>
          </a:prstGeom>
        </p:spPr>
      </p:pic>
      <p:sp>
        <p:nvSpPr>
          <p:cNvPr id="4" name="Text Placeholder 3">
            <a:extLst>
              <a:ext uri="{FF2B5EF4-FFF2-40B4-BE49-F238E27FC236}">
                <a16:creationId xmlns:a16="http://schemas.microsoft.com/office/drawing/2014/main" id="{4E06076C-8299-4702-ACEB-99698F9D8C5A}"/>
              </a:ext>
            </a:extLst>
          </p:cNvPr>
          <p:cNvSpPr>
            <a:spLocks noGrp="1"/>
          </p:cNvSpPr>
          <p:nvPr>
            <p:ph type="body" sz="half" idx="4294967295"/>
          </p:nvPr>
        </p:nvSpPr>
        <p:spPr>
          <a:xfrm>
            <a:off x="339363" y="1731962"/>
            <a:ext cx="4506013" cy="3811588"/>
          </a:xfrm>
        </p:spPr>
        <p:txBody>
          <a:bodyPr>
            <a:normAutofit fontScale="85000" lnSpcReduction="20000"/>
          </a:bodyPr>
          <a:lstStyle/>
          <a:p>
            <a:pPr>
              <a:spcBef>
                <a:spcPts val="0"/>
              </a:spcBef>
            </a:pPr>
            <a:r>
              <a:rPr lang="en-GB" dirty="0">
                <a:ea typeface="MS Mincho" panose="02020609040205080304" pitchFamily="49" charset="-128"/>
                <a:cs typeface="Arial" panose="020B0604020202020204" pitchFamily="34" charset="0"/>
              </a:rPr>
              <a:t>PCI was feasible with iVAC 2L MCS in patients with advanced coronary artery disease and very high to prohibitive operative risks</a:t>
            </a:r>
          </a:p>
          <a:p>
            <a:pPr>
              <a:spcBef>
                <a:spcPts val="0"/>
              </a:spcBef>
            </a:pPr>
            <a:endParaRPr lang="en-NL" dirty="0">
              <a:latin typeface="Candara" panose="020E0502030303020204" pitchFamily="34" charset="0"/>
              <a:ea typeface="MS Mincho" panose="02020609040205080304" pitchFamily="49" charset="-128"/>
              <a:cs typeface="Arial" panose="020B0604020202020204" pitchFamily="34" charset="0"/>
            </a:endParaRPr>
          </a:p>
          <a:p>
            <a:pPr marL="457189" indent="-457189">
              <a:spcBef>
                <a:spcPts val="0"/>
              </a:spcBef>
              <a:buFont typeface="Symbol" panose="05050102010706020507" pitchFamily="18" charset="2"/>
              <a:buChar char=""/>
            </a:pPr>
            <a:r>
              <a:rPr lang="en-GB" dirty="0">
                <a:ea typeface="MS Mincho" panose="02020609040205080304" pitchFamily="49" charset="-128"/>
                <a:cs typeface="Arial" panose="020B0604020202020204" pitchFamily="34" charset="0"/>
              </a:rPr>
              <a:t>Procedural success in </a:t>
            </a:r>
            <a:r>
              <a:rPr lang="en-GB" u="sng" dirty="0">
                <a:ea typeface="MS Mincho" panose="02020609040205080304" pitchFamily="49" charset="-128"/>
                <a:cs typeface="Arial" panose="020B0604020202020204" pitchFamily="34" charset="0"/>
              </a:rPr>
              <a:t>91% of cases</a:t>
            </a:r>
          </a:p>
          <a:p>
            <a:pPr marL="457189" indent="-457189">
              <a:spcBef>
                <a:spcPts val="0"/>
              </a:spcBef>
              <a:buFont typeface="Symbol" panose="05050102010706020507" pitchFamily="18" charset="2"/>
              <a:buChar char=""/>
            </a:pPr>
            <a:endParaRPr lang="en-NL" dirty="0">
              <a:ea typeface="MS Mincho" panose="02020609040205080304" pitchFamily="49" charset="-128"/>
              <a:cs typeface="Arial" panose="020B0604020202020204" pitchFamily="34" charset="0"/>
            </a:endParaRPr>
          </a:p>
          <a:p>
            <a:pPr marL="457189" indent="-457189">
              <a:spcBef>
                <a:spcPts val="0"/>
              </a:spcBef>
              <a:buFont typeface="Symbol" panose="05050102010706020507" pitchFamily="18" charset="2"/>
              <a:buChar char=""/>
            </a:pPr>
            <a:r>
              <a:rPr lang="en-GB" dirty="0">
                <a:ea typeface="MS Mincho" panose="02020609040205080304" pitchFamily="49" charset="-128"/>
                <a:cs typeface="Arial" panose="020B0604020202020204" pitchFamily="34" charset="0"/>
              </a:rPr>
              <a:t>Reduction in Syntax score from 37±19 to 4.0 (IQR: 0 to 15.12) </a:t>
            </a:r>
          </a:p>
          <a:p>
            <a:pPr marL="457189" indent="-457189">
              <a:spcBef>
                <a:spcPts val="0"/>
              </a:spcBef>
              <a:buFont typeface="Symbol" panose="05050102010706020507" pitchFamily="18" charset="2"/>
              <a:buChar char=""/>
            </a:pPr>
            <a:endParaRPr lang="en-NL" dirty="0">
              <a:ea typeface="MS Mincho" panose="02020609040205080304" pitchFamily="49" charset="-128"/>
              <a:cs typeface="Arial" panose="020B0604020202020204" pitchFamily="34" charset="0"/>
            </a:endParaRPr>
          </a:p>
          <a:p>
            <a:pPr marL="457189" indent="-457189">
              <a:spcBef>
                <a:spcPts val="0"/>
              </a:spcBef>
              <a:buFont typeface="Symbol" panose="05050102010706020507" pitchFamily="18" charset="2"/>
              <a:buChar char=""/>
            </a:pPr>
            <a:r>
              <a:rPr lang="en-GB" dirty="0">
                <a:ea typeface="MS Mincho" panose="02020609040205080304" pitchFamily="49" charset="-128"/>
                <a:cs typeface="Arial" panose="020B0604020202020204" pitchFamily="34" charset="0"/>
              </a:rPr>
              <a:t>30-day mortality 6.9%; comparable to PROTECT II outcomes: IABP 6.2% and Impella 6.9%</a:t>
            </a:r>
          </a:p>
          <a:p>
            <a:pPr marL="457189" indent="-457189">
              <a:spcBef>
                <a:spcPts val="0"/>
              </a:spcBef>
              <a:buFont typeface="Symbol" panose="05050102010706020507" pitchFamily="18" charset="2"/>
              <a:buChar char=""/>
            </a:pPr>
            <a:endParaRPr lang="en-NL" dirty="0">
              <a:ea typeface="MS Mincho" panose="02020609040205080304" pitchFamily="49" charset="-128"/>
              <a:cs typeface="Arial" panose="020B0604020202020204" pitchFamily="34" charset="0"/>
            </a:endParaRPr>
          </a:p>
          <a:p>
            <a:pPr marL="457189" indent="-457189">
              <a:spcBef>
                <a:spcPts val="0"/>
              </a:spcBef>
              <a:buFont typeface="Symbol" panose="05050102010706020507" pitchFamily="18" charset="2"/>
              <a:buChar char=""/>
            </a:pPr>
            <a:r>
              <a:rPr lang="en-GB" dirty="0">
                <a:ea typeface="MS Mincho" panose="02020609040205080304" pitchFamily="49" charset="-128"/>
                <a:cs typeface="Arial" panose="020B0604020202020204" pitchFamily="34" charset="0"/>
              </a:rPr>
              <a:t>PULSE patients were at higher risk than in PROTECT II study yet procedures were more extensive and support times were shorter</a:t>
            </a:r>
            <a:endParaRPr lang="en-NL" dirty="0">
              <a:ea typeface="MS Mincho" panose="02020609040205080304" pitchFamily="49" charset="-128"/>
              <a:cs typeface="Arial" panose="020B0604020202020204" pitchFamily="34" charset="0"/>
            </a:endParaRPr>
          </a:p>
          <a:p>
            <a:endParaRPr lang="en-GB" dirty="0"/>
          </a:p>
        </p:txBody>
      </p:sp>
    </p:spTree>
    <p:extLst>
      <p:ext uri="{BB962C8B-B14F-4D97-AF65-F5344CB8AC3E}">
        <p14:creationId xmlns:p14="http://schemas.microsoft.com/office/powerpoint/2010/main" val="2727272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94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mute="1">
                <p:cTn id="12" repeatCount="indefinite" fill="hold" display="0">
                  <p:stCondLst>
                    <p:cond delay="indefinite"/>
                  </p:stCondLst>
                </p:cTn>
                <p:tgtEl>
                  <p:spTgt spid="7"/>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9D920-D772-1184-CA4B-5852D694E744}"/>
              </a:ext>
            </a:extLst>
          </p:cNvPr>
          <p:cNvSpPr>
            <a:spLocks noGrp="1"/>
          </p:cNvSpPr>
          <p:nvPr>
            <p:ph type="title"/>
          </p:nvPr>
        </p:nvSpPr>
        <p:spPr/>
        <p:txBody>
          <a:bodyPr/>
          <a:lstStyle/>
          <a:p>
            <a:r>
              <a:rPr lang="en-GB" sz="3600" dirty="0" err="1">
                <a:latin typeface="Candara"/>
                <a:ea typeface="+mj-ea"/>
                <a:cs typeface="+mj-cs"/>
              </a:rPr>
              <a:t>PulseCath</a:t>
            </a:r>
            <a:endParaRPr lang="en-NL" sz="3600" dirty="0" err="1">
              <a:latin typeface="Candara" pitchFamily="34" charset="0"/>
              <a:ea typeface="+mj-ea"/>
              <a:cs typeface="+mj-cs"/>
            </a:endParaRPr>
          </a:p>
        </p:txBody>
      </p:sp>
      <p:sp>
        <p:nvSpPr>
          <p:cNvPr id="3" name="Content Placeholder 2">
            <a:extLst>
              <a:ext uri="{FF2B5EF4-FFF2-40B4-BE49-F238E27FC236}">
                <a16:creationId xmlns:a16="http://schemas.microsoft.com/office/drawing/2014/main" id="{1FBE8011-C4C5-E3E1-F549-614F7413B212}"/>
              </a:ext>
            </a:extLst>
          </p:cNvPr>
          <p:cNvSpPr>
            <a:spLocks noGrp="1"/>
          </p:cNvSpPr>
          <p:nvPr>
            <p:ph idx="1"/>
          </p:nvPr>
        </p:nvSpPr>
        <p:spPr>
          <a:xfrm>
            <a:off x="720000" y="1517716"/>
            <a:ext cx="10515600" cy="3814180"/>
          </a:xfrm>
        </p:spPr>
        <p:txBody>
          <a:bodyPr/>
          <a:lstStyle/>
          <a:p>
            <a:r>
              <a:rPr lang="en-GB" dirty="0"/>
              <a:t>A Netherlands based medical device company that develops, manufactures and markets mechanical circulatory support (MCS) system.</a:t>
            </a:r>
          </a:p>
          <a:p>
            <a:endParaRPr lang="en-GB" dirty="0"/>
          </a:p>
          <a:p>
            <a:br>
              <a:rPr lang="en-GB" dirty="0"/>
            </a:br>
            <a:r>
              <a:rPr lang="en-GB" sz="3200" dirty="0"/>
              <a:t>Our Mission</a:t>
            </a:r>
          </a:p>
          <a:p>
            <a:br>
              <a:rPr lang="en-GB" dirty="0"/>
            </a:br>
            <a:r>
              <a:rPr lang="en-GB" dirty="0"/>
              <a:t>To provide effective circulatory support systems to the cardiologist and the cardiac surgeon that address a wide range of patients through novel solutions that reduce healthcare costs and improve patient outcomes.</a:t>
            </a:r>
          </a:p>
          <a:p>
            <a:endParaRPr lang="en-NL" dirty="0"/>
          </a:p>
        </p:txBody>
      </p:sp>
    </p:spTree>
    <p:extLst>
      <p:ext uri="{BB962C8B-B14F-4D97-AF65-F5344CB8AC3E}">
        <p14:creationId xmlns:p14="http://schemas.microsoft.com/office/powerpoint/2010/main" val="39027521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A489C81-0555-FDFA-31BB-151B7727B1D2}"/>
              </a:ext>
            </a:extLst>
          </p:cNvPr>
          <p:cNvSpPr>
            <a:spLocks noGrp="1"/>
          </p:cNvSpPr>
          <p:nvPr>
            <p:ph type="title"/>
          </p:nvPr>
        </p:nvSpPr>
        <p:spPr/>
        <p:txBody>
          <a:bodyPr/>
          <a:lstStyle/>
          <a:p>
            <a:r>
              <a:rPr lang="en-US" dirty="0">
                <a:latin typeface="Candara" panose="020E0502030303020204" pitchFamily="34" charset="0"/>
              </a:rPr>
              <a:t>September 2021 Tokyo University – Dr. Saku</a:t>
            </a:r>
            <a:endParaRPr lang="en-NL" b="1" dirty="0"/>
          </a:p>
        </p:txBody>
      </p:sp>
      <p:sp>
        <p:nvSpPr>
          <p:cNvPr id="4" name="Text Placeholder 3">
            <a:extLst>
              <a:ext uri="{FF2B5EF4-FFF2-40B4-BE49-F238E27FC236}">
                <a16:creationId xmlns:a16="http://schemas.microsoft.com/office/drawing/2014/main" id="{DD3CD27B-4180-41FF-8B87-84408F5B417D}"/>
              </a:ext>
            </a:extLst>
          </p:cNvPr>
          <p:cNvSpPr>
            <a:spLocks noGrp="1"/>
          </p:cNvSpPr>
          <p:nvPr>
            <p:ph sz="quarter" idx="10"/>
          </p:nvPr>
        </p:nvSpPr>
        <p:spPr>
          <a:xfrm>
            <a:off x="6105525" y="1649800"/>
            <a:ext cx="5895975" cy="4278560"/>
          </a:xfrm>
        </p:spPr>
        <p:txBody>
          <a:bodyPr lIns="0" tIns="0" rIns="0" bIns="0" anchor="t">
            <a:normAutofit lnSpcReduction="10000"/>
          </a:bodyPr>
          <a:lstStyle/>
          <a:p>
            <a:r>
              <a:rPr lang="en-US" b="1" dirty="0">
                <a:latin typeface="Verdana"/>
                <a:ea typeface="Verdana"/>
              </a:rPr>
              <a:t>Comparison coronary flow </a:t>
            </a:r>
            <a:r>
              <a:rPr lang="en-US" b="1" err="1">
                <a:latin typeface="Verdana"/>
                <a:ea typeface="Verdana"/>
              </a:rPr>
              <a:t>iVAC</a:t>
            </a:r>
            <a:r>
              <a:rPr lang="en-US" b="1" dirty="0">
                <a:latin typeface="Verdana"/>
                <a:ea typeface="Verdana"/>
              </a:rPr>
              <a:t> 2L vs IABP</a:t>
            </a:r>
          </a:p>
          <a:p>
            <a:endParaRPr lang="en-US" dirty="0"/>
          </a:p>
          <a:p>
            <a:pPr marL="285750" indent="-285750">
              <a:buFont typeface="Arial" panose="020B0604020202020204" pitchFamily="34" charset="0"/>
              <a:buChar char="•"/>
            </a:pPr>
            <a:r>
              <a:rPr lang="en-US" dirty="0">
                <a:latin typeface="Verdana"/>
                <a:ea typeface="Verdana"/>
              </a:rPr>
              <a:t>Total 2L 16 Vol &gt;2L/m (Zeon IABP Console)</a:t>
            </a:r>
          </a:p>
          <a:p>
            <a:pPr marL="285750" indent="-285750">
              <a:buFont typeface="Arial" panose="020B0604020202020204" pitchFamily="34" charset="0"/>
              <a:buChar char="•"/>
            </a:pPr>
            <a:endParaRPr lang="en-US" dirty="0">
              <a:solidFill>
                <a:srgbClr val="222222"/>
              </a:solidFill>
            </a:endParaRPr>
          </a:p>
          <a:p>
            <a:pPr marL="285750" indent="-285750">
              <a:buFont typeface="Arial" panose="020B0604020202020204" pitchFamily="34" charset="0"/>
              <a:buChar char="•"/>
            </a:pPr>
            <a:r>
              <a:rPr lang="en-US" dirty="0">
                <a:solidFill>
                  <a:srgbClr val="222222"/>
                </a:solidFill>
                <a:latin typeface="Verdana"/>
                <a:ea typeface="Verdana"/>
              </a:rPr>
              <a:t>iVAC 2L increased coronary flow with reducing Pressure of left ventricular</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err="1">
                <a:latin typeface="Verdana"/>
                <a:ea typeface="Verdana"/>
              </a:rPr>
              <a:t>iVAC</a:t>
            </a:r>
            <a:r>
              <a:rPr lang="en-US" dirty="0">
                <a:latin typeface="Verdana"/>
                <a:ea typeface="Verdana"/>
              </a:rPr>
              <a:t> 2L decrease PCWP (Pulmonary capillary wedge pressure)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latin typeface="Verdana"/>
                <a:ea typeface="Verdana"/>
              </a:rPr>
              <a:t>iVAC 2L </a:t>
            </a:r>
            <a:r>
              <a:rPr lang="en-US" dirty="0">
                <a:solidFill>
                  <a:srgbClr val="222222"/>
                </a:solidFill>
                <a:latin typeface="Verdana"/>
                <a:ea typeface="Verdana"/>
              </a:rPr>
              <a:t>Waveform of coronary flow is different from its of IABP</a:t>
            </a:r>
            <a:endParaRPr lang="en-NL" dirty="0">
              <a:latin typeface="Verdana"/>
              <a:ea typeface="Verdana"/>
            </a:endParaRPr>
          </a:p>
          <a:p>
            <a:endParaRPr lang="en-GB" dirty="0"/>
          </a:p>
        </p:txBody>
      </p:sp>
      <p:pic>
        <p:nvPicPr>
          <p:cNvPr id="7" name="Picture 6">
            <a:extLst>
              <a:ext uri="{FF2B5EF4-FFF2-40B4-BE49-F238E27FC236}">
                <a16:creationId xmlns:a16="http://schemas.microsoft.com/office/drawing/2014/main" id="{48FA6080-8CFB-4245-8A7F-CD6FCE918F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860" y="1363746"/>
            <a:ext cx="4235450" cy="2679700"/>
          </a:xfrm>
          <a:prstGeom prst="rect">
            <a:avLst/>
          </a:prstGeom>
        </p:spPr>
      </p:pic>
      <p:pic>
        <p:nvPicPr>
          <p:cNvPr id="8" name="Picture 7">
            <a:extLst>
              <a:ext uri="{FF2B5EF4-FFF2-40B4-BE49-F238E27FC236}">
                <a16:creationId xmlns:a16="http://schemas.microsoft.com/office/drawing/2014/main" id="{0296B880-3A08-461E-BFA3-E04D86979D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43446"/>
            <a:ext cx="6096000" cy="2660650"/>
          </a:xfrm>
          <a:prstGeom prst="rect">
            <a:avLst/>
          </a:prstGeom>
        </p:spPr>
      </p:pic>
    </p:spTree>
    <p:extLst>
      <p:ext uri="{BB962C8B-B14F-4D97-AF65-F5344CB8AC3E}">
        <p14:creationId xmlns:p14="http://schemas.microsoft.com/office/powerpoint/2010/main" val="33896883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2D767A9-9A98-0B03-2B17-C7294A34FD6E}"/>
              </a:ext>
            </a:extLst>
          </p:cNvPr>
          <p:cNvSpPr>
            <a:spLocks noGrp="1"/>
          </p:cNvSpPr>
          <p:nvPr>
            <p:ph type="title"/>
          </p:nvPr>
        </p:nvSpPr>
        <p:spPr/>
        <p:txBody>
          <a:bodyPr>
            <a:normAutofit/>
          </a:bodyPr>
          <a:lstStyle/>
          <a:p>
            <a:r>
              <a:rPr lang="en-US" sz="3200" dirty="0">
                <a:latin typeface="Candara" panose="020E0502030303020204" pitchFamily="34" charset="0"/>
              </a:rPr>
              <a:t>Registry PMS - 174 patients – 24 Countries - 67 centers</a:t>
            </a:r>
            <a:br>
              <a:rPr lang="en-US" sz="3200" dirty="0">
                <a:latin typeface="Candara" panose="020E0502030303020204" pitchFamily="34" charset="0"/>
              </a:rPr>
            </a:br>
            <a:r>
              <a:rPr lang="en-US" sz="2000" dirty="0">
                <a:latin typeface="Candara" panose="020E0502030303020204" pitchFamily="34" charset="0"/>
              </a:rPr>
              <a:t>April 2022</a:t>
            </a:r>
            <a:endParaRPr lang="en-NL" dirty="0"/>
          </a:p>
        </p:txBody>
      </p:sp>
      <p:sp>
        <p:nvSpPr>
          <p:cNvPr id="7" name="Content Placeholder 6">
            <a:extLst>
              <a:ext uri="{FF2B5EF4-FFF2-40B4-BE49-F238E27FC236}">
                <a16:creationId xmlns:a16="http://schemas.microsoft.com/office/drawing/2014/main" id="{9130BD18-5556-4157-87A6-E5D10D45F892}"/>
              </a:ext>
            </a:extLst>
          </p:cNvPr>
          <p:cNvSpPr>
            <a:spLocks noGrp="1"/>
          </p:cNvSpPr>
          <p:nvPr>
            <p:ph sz="quarter" idx="10"/>
          </p:nvPr>
        </p:nvSpPr>
        <p:spPr>
          <a:xfrm>
            <a:off x="720000" y="1800000"/>
            <a:ext cx="10515600" cy="4458560"/>
          </a:xfrm>
        </p:spPr>
        <p:txBody>
          <a:bodyPr>
            <a:normAutofit fontScale="92500" lnSpcReduction="10000"/>
          </a:bodyPr>
          <a:lstStyle/>
          <a:p>
            <a:pPr marL="285750" indent="-285750">
              <a:spcBef>
                <a:spcPts val="0"/>
              </a:spcBef>
              <a:spcAft>
                <a:spcPts val="600"/>
              </a:spcAft>
              <a:buFont typeface="Arial" panose="020B0604020202020204" pitchFamily="34" charset="0"/>
              <a:buChar char="•"/>
            </a:pPr>
            <a:r>
              <a:rPr lang="en-US" sz="1700" dirty="0">
                <a:cs typeface="Times New Roman" panose="02020603050405020304" pitchFamily="18" charset="0"/>
              </a:rPr>
              <a:t>Mean age </a:t>
            </a:r>
            <a:r>
              <a:rPr lang="en-GB" sz="1700" dirty="0">
                <a:cs typeface="Times New Roman" panose="02020603050405020304" pitchFamily="18" charset="0"/>
              </a:rPr>
              <a:t>was 69±11 years</a:t>
            </a:r>
            <a:r>
              <a:rPr lang="en-US" sz="1700" dirty="0">
                <a:cs typeface="Times New Roman" panose="02020603050405020304" pitchFamily="18" charset="0"/>
              </a:rPr>
              <a:t>. (SYNTAX 37) </a:t>
            </a:r>
          </a:p>
          <a:p>
            <a:pPr marL="285750" indent="-285750">
              <a:spcBef>
                <a:spcPts val="0"/>
              </a:spcBef>
              <a:spcAft>
                <a:spcPts val="600"/>
              </a:spcAft>
              <a:buFont typeface="Arial" panose="020B0604020202020204" pitchFamily="34" charset="0"/>
              <a:buChar char="•"/>
            </a:pPr>
            <a:r>
              <a:rPr lang="en-US" sz="1700" dirty="0">
                <a:cs typeface="Times New Roman" panose="02020603050405020304" pitchFamily="18" charset="0"/>
              </a:rPr>
              <a:t>Patients tended to have multivessel disease and low ejection fraction (EF&lt; 35%). </a:t>
            </a:r>
          </a:p>
          <a:p>
            <a:pPr marL="285750" indent="-285750">
              <a:spcBef>
                <a:spcPts val="0"/>
              </a:spcBef>
              <a:spcAft>
                <a:spcPts val="600"/>
              </a:spcAft>
              <a:buFont typeface="Arial" panose="020B0604020202020204" pitchFamily="34" charset="0"/>
              <a:buChar char="•"/>
            </a:pPr>
            <a:r>
              <a:rPr lang="en-US" sz="1700" dirty="0">
                <a:cs typeface="Times New Roman" panose="02020603050405020304" pitchFamily="18" charset="0"/>
              </a:rPr>
              <a:t>The median support time (IQR) of 71 (51-114) minutes.</a:t>
            </a:r>
          </a:p>
          <a:p>
            <a:pPr marL="285750" indent="-285750">
              <a:spcBef>
                <a:spcPts val="0"/>
              </a:spcBef>
              <a:spcAft>
                <a:spcPts val="600"/>
              </a:spcAft>
              <a:buFont typeface="Arial" panose="020B0604020202020204" pitchFamily="34" charset="0"/>
              <a:buChar char="•"/>
            </a:pPr>
            <a:r>
              <a:rPr lang="en-US" sz="1700" dirty="0">
                <a:cs typeface="Times New Roman" panose="02020603050405020304" pitchFamily="18" charset="0"/>
              </a:rPr>
              <a:t>An average flow of </a:t>
            </a:r>
            <a:r>
              <a:rPr lang="en-GB" sz="1700" dirty="0">
                <a:cs typeface="Times New Roman" panose="02020603050405020304" pitchFamily="18" charset="0"/>
              </a:rPr>
              <a:t>1.5±0.2</a:t>
            </a:r>
            <a:r>
              <a:rPr lang="en-US" sz="1700" dirty="0">
                <a:cs typeface="Times New Roman" panose="02020603050405020304" pitchFamily="18" charset="0"/>
              </a:rPr>
              <a:t>L/min. </a:t>
            </a:r>
          </a:p>
          <a:p>
            <a:pPr marL="285750" indent="-285750">
              <a:spcBef>
                <a:spcPts val="0"/>
              </a:spcBef>
              <a:spcAft>
                <a:spcPts val="600"/>
              </a:spcAft>
              <a:buFont typeface="Arial" panose="020B0604020202020204" pitchFamily="34" charset="0"/>
              <a:buChar char="•"/>
            </a:pPr>
            <a:r>
              <a:rPr lang="en-US" sz="1700" dirty="0">
                <a:cs typeface="Times New Roman" panose="02020603050405020304" pitchFamily="18" charset="0"/>
              </a:rPr>
              <a:t>Significant LM obstruction and three-vessel disease were present in 59% and 54% respectively. </a:t>
            </a:r>
          </a:p>
          <a:p>
            <a:pPr marL="285750" indent="-285750">
              <a:spcBef>
                <a:spcPts val="0"/>
              </a:spcBef>
              <a:spcAft>
                <a:spcPts val="600"/>
              </a:spcAft>
              <a:buFont typeface="Arial" panose="020B0604020202020204" pitchFamily="34" charset="0"/>
              <a:buChar char="•"/>
            </a:pPr>
            <a:r>
              <a:rPr lang="en-US" sz="1700" b="1" dirty="0">
                <a:cs typeface="Times New Roman" panose="02020603050405020304" pitchFamily="18" charset="0"/>
              </a:rPr>
              <a:t>Intraprocedural complications </a:t>
            </a:r>
            <a:r>
              <a:rPr lang="en-US" sz="1700" dirty="0">
                <a:cs typeface="Times New Roman" panose="02020603050405020304" pitchFamily="18" charset="0"/>
              </a:rPr>
              <a:t>that resulted in the removal of the device in only two cases (1.1%).</a:t>
            </a:r>
          </a:p>
          <a:p>
            <a:pPr marL="285750" indent="-285750">
              <a:spcBef>
                <a:spcPts val="0"/>
              </a:spcBef>
              <a:spcAft>
                <a:spcPts val="600"/>
              </a:spcAft>
              <a:buFont typeface="Arial" panose="020B0604020202020204" pitchFamily="34" charset="0"/>
              <a:buChar char="•"/>
            </a:pPr>
            <a:r>
              <a:rPr lang="en-NL" sz="1700" b="1" dirty="0">
                <a:cs typeface="Times New Roman" panose="02020603050405020304" pitchFamily="18" charset="0"/>
              </a:rPr>
              <a:t>Repeat Revascularization </a:t>
            </a:r>
            <a:r>
              <a:rPr lang="en-US" sz="1700" b="1" dirty="0">
                <a:cs typeface="Times New Roman" panose="02020603050405020304" pitchFamily="18" charset="0"/>
              </a:rPr>
              <a:t> 0% </a:t>
            </a:r>
            <a:r>
              <a:rPr lang="en-US" sz="1700" dirty="0">
                <a:cs typeface="Times New Roman" panose="02020603050405020304" pitchFamily="18" charset="0"/>
              </a:rPr>
              <a:t>Vs 3.2% Impella and 6.2% IABP*.</a:t>
            </a:r>
          </a:p>
          <a:p>
            <a:pPr marL="285750" indent="-285750">
              <a:spcBef>
                <a:spcPts val="0"/>
              </a:spcBef>
              <a:spcAft>
                <a:spcPts val="600"/>
              </a:spcAft>
              <a:buFont typeface="Arial" panose="020B0604020202020204" pitchFamily="34" charset="0"/>
              <a:buChar char="•"/>
            </a:pPr>
            <a:r>
              <a:rPr lang="en-NL" sz="1700" b="1" dirty="0">
                <a:cs typeface="Times New Roman" panose="02020603050405020304" pitchFamily="18" charset="0"/>
              </a:rPr>
              <a:t>Major Bleeding </a:t>
            </a:r>
            <a:r>
              <a:rPr lang="en-US" sz="1700" b="1" dirty="0">
                <a:cs typeface="Times New Roman" panose="02020603050405020304" pitchFamily="18" charset="0"/>
              </a:rPr>
              <a:t> 3%. </a:t>
            </a:r>
            <a:r>
              <a:rPr lang="en-US" sz="1700" dirty="0">
                <a:cs typeface="Times New Roman" panose="02020603050405020304" pitchFamily="18" charset="0"/>
              </a:rPr>
              <a:t>Vs 5.1% Impella and 3.3% IABP*.</a:t>
            </a:r>
          </a:p>
          <a:p>
            <a:pPr marL="285750" indent="-285750">
              <a:spcBef>
                <a:spcPts val="0"/>
              </a:spcBef>
              <a:spcAft>
                <a:spcPts val="600"/>
              </a:spcAft>
              <a:buFont typeface="Arial" panose="020B0604020202020204" pitchFamily="34" charset="0"/>
              <a:buChar char="•"/>
            </a:pPr>
            <a:r>
              <a:rPr lang="en-NL" sz="1700" b="1" dirty="0">
                <a:cs typeface="Times New Roman" panose="02020603050405020304" pitchFamily="18" charset="0"/>
              </a:rPr>
              <a:t>Hemodynamic Instability </a:t>
            </a:r>
            <a:r>
              <a:rPr lang="en-US" sz="1700" b="1" dirty="0">
                <a:cs typeface="Times New Roman" panose="02020603050405020304" pitchFamily="18" charset="0"/>
              </a:rPr>
              <a:t>7.7% </a:t>
            </a:r>
            <a:r>
              <a:rPr lang="en-US" sz="1700" dirty="0">
                <a:cs typeface="Times New Roman" panose="02020603050405020304" pitchFamily="18" charset="0"/>
              </a:rPr>
              <a:t>Vs 10.2% Impella and 12.3% IABP*</a:t>
            </a:r>
          </a:p>
          <a:p>
            <a:pPr marL="285750" indent="-285750">
              <a:spcBef>
                <a:spcPts val="0"/>
              </a:spcBef>
              <a:spcAft>
                <a:spcPts val="600"/>
              </a:spcAft>
              <a:buFont typeface="Arial" panose="020B0604020202020204" pitchFamily="34" charset="0"/>
              <a:buChar char="•"/>
            </a:pPr>
            <a:r>
              <a:rPr lang="en-US" sz="1700" b="1" dirty="0">
                <a:cs typeface="Times New Roman" panose="02020603050405020304" pitchFamily="18" charset="0"/>
              </a:rPr>
              <a:t>MACCE** 30 Days  – 12.1% </a:t>
            </a:r>
            <a:r>
              <a:rPr lang="en-US" sz="1700" dirty="0">
                <a:cs typeface="Times New Roman" panose="02020603050405020304" pitchFamily="18" charset="0"/>
              </a:rPr>
              <a:t>Vs 14% Impella and 20% IABP* </a:t>
            </a:r>
          </a:p>
          <a:p>
            <a:pPr marL="285750" indent="-285750">
              <a:spcBef>
                <a:spcPts val="0"/>
              </a:spcBef>
              <a:spcAft>
                <a:spcPts val="600"/>
              </a:spcAft>
              <a:buFont typeface="Arial" panose="020B0604020202020204" pitchFamily="34" charset="0"/>
              <a:buChar char="•"/>
            </a:pPr>
            <a:r>
              <a:rPr lang="en-US" sz="1700" b="1" dirty="0">
                <a:cs typeface="Times New Roman" panose="02020603050405020304" pitchFamily="18" charset="0"/>
              </a:rPr>
              <a:t>Hemolysis (Clinical relevant) 0% </a:t>
            </a:r>
            <a:r>
              <a:rPr lang="en-US" sz="1700" dirty="0">
                <a:cs typeface="Times New Roman" panose="02020603050405020304" pitchFamily="18" charset="0"/>
              </a:rPr>
              <a:t>Vs 11.8% Impella and 0% IABP* </a:t>
            </a:r>
          </a:p>
          <a:p>
            <a:pPr marL="285750" indent="-285750">
              <a:spcBef>
                <a:spcPts val="0"/>
              </a:spcBef>
              <a:spcAft>
                <a:spcPts val="600"/>
              </a:spcAft>
              <a:buFont typeface="Arial" panose="020B0604020202020204" pitchFamily="34" charset="0"/>
              <a:buChar char="•"/>
            </a:pPr>
            <a:r>
              <a:rPr lang="en-US" sz="1700" b="1" dirty="0">
                <a:cs typeface="Times New Roman" panose="02020603050405020304" pitchFamily="18" charset="0"/>
              </a:rPr>
              <a:t>Acute Kidney Injury – 6.1% </a:t>
            </a:r>
            <a:r>
              <a:rPr lang="en-US" sz="1700" dirty="0">
                <a:cs typeface="Times New Roman" panose="02020603050405020304" pitchFamily="18" charset="0"/>
              </a:rPr>
              <a:t>Vs 13% Impella and 4.2% IABP* </a:t>
            </a:r>
          </a:p>
          <a:p>
            <a:pPr>
              <a:spcBef>
                <a:spcPts val="0"/>
              </a:spcBef>
              <a:spcAft>
                <a:spcPts val="600"/>
              </a:spcAft>
            </a:pPr>
            <a:endParaRPr lang="en-US" sz="2300" dirty="0">
              <a:cs typeface="Times New Roman" panose="02020603050405020304" pitchFamily="18" charset="0"/>
            </a:endParaRPr>
          </a:p>
          <a:p>
            <a:pPr marL="0" indent="0">
              <a:spcBef>
                <a:spcPts val="0"/>
              </a:spcBef>
              <a:spcAft>
                <a:spcPts val="600"/>
              </a:spcAft>
              <a:buNone/>
            </a:pPr>
            <a:r>
              <a:rPr lang="en-US" sz="1400" dirty="0">
                <a:cs typeface="Times New Roman" panose="02020603050405020304" pitchFamily="18" charset="0"/>
              </a:rPr>
              <a:t>*Comparison to Protect II and IMP-IT studies </a:t>
            </a:r>
          </a:p>
          <a:p>
            <a:pPr marL="0" indent="0">
              <a:spcBef>
                <a:spcPts val="0"/>
              </a:spcBef>
              <a:spcAft>
                <a:spcPts val="600"/>
              </a:spcAft>
              <a:buNone/>
            </a:pPr>
            <a:r>
              <a:rPr lang="en-US" sz="1400" dirty="0">
                <a:cs typeface="Times New Roman" panose="02020603050405020304" pitchFamily="18" charset="0"/>
              </a:rPr>
              <a:t>** MACCE: composite endpoint of death, myocardial infarction, stroke and repeat revascularization after 30 days. TIA: Transient Ischemic Attack. AMI</a:t>
            </a:r>
            <a:endParaRPr lang="en-NL" sz="1400" dirty="0">
              <a:cs typeface="Times New Roman" panose="02020603050405020304" pitchFamily="18" charset="0"/>
            </a:endParaRPr>
          </a:p>
          <a:p>
            <a:endParaRPr lang="en-GB" dirty="0"/>
          </a:p>
        </p:txBody>
      </p:sp>
      <p:sp>
        <p:nvSpPr>
          <p:cNvPr id="2" name="Tekstvak 1">
            <a:extLst>
              <a:ext uri="{FF2B5EF4-FFF2-40B4-BE49-F238E27FC236}">
                <a16:creationId xmlns:a16="http://schemas.microsoft.com/office/drawing/2014/main" id="{D44167BA-02C3-A1E9-2136-6E9F21099CCF}"/>
              </a:ext>
            </a:extLst>
          </p:cNvPr>
          <p:cNvSpPr txBox="1"/>
          <p:nvPr/>
        </p:nvSpPr>
        <p:spPr>
          <a:xfrm>
            <a:off x="7463482" y="6453815"/>
            <a:ext cx="3665838" cy="215444"/>
          </a:xfrm>
          <a:prstGeom prst="rect">
            <a:avLst/>
          </a:prstGeom>
          <a:noFill/>
        </p:spPr>
        <p:txBody>
          <a:bodyPr wrap="square" rtlCol="0">
            <a:spAutoFit/>
          </a:bodyPr>
          <a:lstStyle/>
          <a:p>
            <a:pPr algn="l"/>
            <a:r>
              <a:rPr lang="nl-NL" sz="800" dirty="0"/>
              <a:t>R1058-1_PMS </a:t>
            </a:r>
            <a:r>
              <a:rPr lang="nl-NL" sz="800" dirty="0" err="1"/>
              <a:t>Registry</a:t>
            </a:r>
            <a:r>
              <a:rPr lang="nl-NL" sz="800" dirty="0"/>
              <a:t> Report </a:t>
            </a:r>
            <a:r>
              <a:rPr lang="nl-NL" sz="800" dirty="0" err="1"/>
              <a:t>iVAC</a:t>
            </a:r>
            <a:r>
              <a:rPr lang="nl-NL" sz="800" dirty="0"/>
              <a:t> 2L_2022-06-29 </a:t>
            </a:r>
          </a:p>
        </p:txBody>
      </p:sp>
    </p:spTree>
    <p:extLst>
      <p:ext uri="{BB962C8B-B14F-4D97-AF65-F5344CB8AC3E}">
        <p14:creationId xmlns:p14="http://schemas.microsoft.com/office/powerpoint/2010/main" val="8752044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5E1CD-24E6-4FB5-9E49-5313247CBFEA}"/>
              </a:ext>
            </a:extLst>
          </p:cNvPr>
          <p:cNvSpPr>
            <a:spLocks noGrp="1"/>
          </p:cNvSpPr>
          <p:nvPr>
            <p:ph type="title"/>
          </p:nvPr>
        </p:nvSpPr>
        <p:spPr/>
        <p:txBody>
          <a:bodyPr/>
          <a:lstStyle/>
          <a:p>
            <a:r>
              <a:rPr lang="en-US" dirty="0">
                <a:latin typeface="Candara" panose="020E0502030303020204" pitchFamily="34" charset="0"/>
              </a:rPr>
              <a:t>iVAC 2L vs </a:t>
            </a:r>
            <a:r>
              <a:rPr lang="en-US" dirty="0" err="1">
                <a:latin typeface="Candara" panose="020E0502030303020204" pitchFamily="34" charset="0"/>
              </a:rPr>
              <a:t>Impella</a:t>
            </a:r>
            <a:r>
              <a:rPr lang="en-US" dirty="0">
                <a:latin typeface="Candara" panose="020E0502030303020204" pitchFamily="34" charset="0"/>
              </a:rPr>
              <a:t> 2.5</a:t>
            </a:r>
            <a:endParaRPr lang="en-GB" dirty="0">
              <a:latin typeface="Candara" panose="020E0502030303020204" pitchFamily="34" charset="0"/>
            </a:endParaRPr>
          </a:p>
        </p:txBody>
      </p:sp>
      <p:sp>
        <p:nvSpPr>
          <p:cNvPr id="4" name="Text Placeholder 3">
            <a:extLst>
              <a:ext uri="{FF2B5EF4-FFF2-40B4-BE49-F238E27FC236}">
                <a16:creationId xmlns:a16="http://schemas.microsoft.com/office/drawing/2014/main" id="{F1042D02-54EA-447E-8AA1-DD1BD8CB713E}"/>
              </a:ext>
            </a:extLst>
          </p:cNvPr>
          <p:cNvSpPr>
            <a:spLocks noGrp="1"/>
          </p:cNvSpPr>
          <p:nvPr>
            <p:ph sz="quarter" idx="10"/>
          </p:nvPr>
        </p:nvSpPr>
        <p:spPr/>
        <p:txBody>
          <a:bodyPr>
            <a:normAutofit fontScale="55000" lnSpcReduction="20000"/>
          </a:bodyPr>
          <a:lstStyle/>
          <a:p>
            <a:pPr marL="571500" indent="-571500">
              <a:buFont typeface="Arial" panose="020B0604020202020204" pitchFamily="34" charset="0"/>
              <a:buChar char="•"/>
            </a:pPr>
            <a:r>
              <a:rPr lang="en-US" sz="2600" dirty="0"/>
              <a:t>40 patients iVAC 2L vs </a:t>
            </a:r>
            <a:r>
              <a:rPr lang="en-US" sz="2600" dirty="0" err="1"/>
              <a:t>Impella</a:t>
            </a:r>
            <a:r>
              <a:rPr lang="en-US" sz="2600" dirty="0"/>
              <a:t> 2.5 during protected high-risk PCI(LVEF 33%)</a:t>
            </a:r>
          </a:p>
          <a:p>
            <a:pPr marL="571500" indent="-571500">
              <a:buFont typeface="Arial" panose="020B0604020202020204" pitchFamily="34" charset="0"/>
              <a:buChar char="•"/>
            </a:pPr>
            <a:endParaRPr lang="en-US" sz="2600" dirty="0"/>
          </a:p>
          <a:p>
            <a:pPr marL="571500" indent="-571500">
              <a:buFont typeface="Arial" panose="020B0604020202020204" pitchFamily="34" charset="0"/>
              <a:buChar char="•"/>
            </a:pPr>
            <a:r>
              <a:rPr lang="en-US" sz="2600" dirty="0"/>
              <a:t>PCI Success in 98% of cases</a:t>
            </a:r>
          </a:p>
          <a:p>
            <a:pPr marL="571500" indent="-571500">
              <a:buFont typeface="Arial" panose="020B0604020202020204" pitchFamily="34" charset="0"/>
              <a:buChar char="•"/>
            </a:pPr>
            <a:endParaRPr lang="en-US" sz="2600" dirty="0"/>
          </a:p>
          <a:p>
            <a:pPr marL="571500" indent="-571500">
              <a:buFont typeface="Arial" panose="020B0604020202020204" pitchFamily="34" charset="0"/>
              <a:buChar char="•"/>
            </a:pPr>
            <a:r>
              <a:rPr lang="en-US" sz="2600" dirty="0"/>
              <a:t>Both devices led to a significant increase in aortic pressure</a:t>
            </a:r>
          </a:p>
          <a:p>
            <a:pPr marL="571500" indent="-571500">
              <a:buFont typeface="Arial" panose="020B0604020202020204" pitchFamily="34" charset="0"/>
              <a:buChar char="•"/>
            </a:pPr>
            <a:endParaRPr lang="en-US" sz="2600" dirty="0"/>
          </a:p>
          <a:p>
            <a:pPr marL="571500" indent="-571500">
              <a:buFont typeface="Arial" panose="020B0604020202020204" pitchFamily="34" charset="0"/>
              <a:buChar char="•"/>
            </a:pPr>
            <a:r>
              <a:rPr lang="en-US" sz="2600" dirty="0"/>
              <a:t>Both devices ensured stable hemodynamic conditions for performing successful high-risk PCI</a:t>
            </a:r>
          </a:p>
          <a:p>
            <a:pPr marL="571500" indent="-571500">
              <a:buFont typeface="Arial" panose="020B0604020202020204" pitchFamily="34" charset="0"/>
              <a:buChar char="•"/>
            </a:pPr>
            <a:endParaRPr lang="en-US" sz="2600" dirty="0"/>
          </a:p>
          <a:p>
            <a:pPr marL="571500" indent="-571500">
              <a:buFont typeface="Arial" panose="020B0604020202020204" pitchFamily="34" charset="0"/>
              <a:buChar char="•"/>
            </a:pPr>
            <a:r>
              <a:rPr lang="en-US" sz="2600" dirty="0"/>
              <a:t>Complication rates by use of both devices seem acceptable</a:t>
            </a:r>
          </a:p>
          <a:p>
            <a:pPr marL="571500" indent="-571500">
              <a:buFont typeface="Arial" panose="020B0604020202020204" pitchFamily="34" charset="0"/>
              <a:buChar char="•"/>
            </a:pPr>
            <a:endParaRPr lang="en-US" sz="2600" dirty="0"/>
          </a:p>
          <a:p>
            <a:pPr marL="571500" indent="-571500">
              <a:buFont typeface="Arial" panose="020B0604020202020204" pitchFamily="34" charset="0"/>
              <a:buChar char="•"/>
            </a:pPr>
            <a:r>
              <a:rPr lang="en-US" sz="2600" dirty="0"/>
              <a:t>Signs of potential hemolysis were only present under </a:t>
            </a:r>
            <a:r>
              <a:rPr lang="en-US" sz="2600" dirty="0" err="1"/>
              <a:t>Impella</a:t>
            </a:r>
            <a:r>
              <a:rPr lang="en-US" sz="2600" dirty="0"/>
              <a:t> 2.5</a:t>
            </a:r>
          </a:p>
          <a:p>
            <a:pPr marL="571500" indent="-571500">
              <a:buFont typeface="Arial" panose="020B0604020202020204" pitchFamily="34" charset="0"/>
              <a:buChar char="•"/>
            </a:pPr>
            <a:endParaRPr lang="en-US" sz="2600" dirty="0"/>
          </a:p>
          <a:p>
            <a:pPr marL="571500" indent="-571500">
              <a:buFont typeface="Arial" panose="020B0604020202020204" pitchFamily="34" charset="0"/>
              <a:buChar char="•"/>
            </a:pPr>
            <a:r>
              <a:rPr lang="en-US" sz="2600" dirty="0"/>
              <a:t>High-risk PCI’s under mechanical circulatory support by the pulsatile </a:t>
            </a:r>
            <a:r>
              <a:rPr lang="en-US" sz="2600" dirty="0" err="1"/>
              <a:t>iVAC</a:t>
            </a:r>
            <a:r>
              <a:rPr lang="en-US" sz="2600" dirty="0"/>
              <a:t> 2L or the continuous flow </a:t>
            </a:r>
            <a:r>
              <a:rPr lang="en-US" sz="2600" dirty="0" err="1"/>
              <a:t>Impella</a:t>
            </a:r>
            <a:r>
              <a:rPr lang="en-US" sz="2600" dirty="0"/>
              <a:t> 2.5 device are feasible and safe </a:t>
            </a:r>
          </a:p>
          <a:p>
            <a:pPr lvl="1"/>
            <a:endParaRPr lang="en-US" sz="1600" dirty="0"/>
          </a:p>
        </p:txBody>
      </p:sp>
      <p:pic>
        <p:nvPicPr>
          <p:cNvPr id="7" name="Afbeelding 6">
            <a:extLst>
              <a:ext uri="{FF2B5EF4-FFF2-40B4-BE49-F238E27FC236}">
                <a16:creationId xmlns:a16="http://schemas.microsoft.com/office/drawing/2014/main" id="{215030E2-220A-4FA7-AA14-9C601E2320C8}"/>
              </a:ext>
            </a:extLst>
          </p:cNvPr>
          <p:cNvPicPr>
            <a:picLocks noChangeAspect="1"/>
          </p:cNvPicPr>
          <p:nvPr/>
        </p:nvPicPr>
        <p:blipFill>
          <a:blip r:embed="rId2"/>
          <a:stretch>
            <a:fillRect/>
          </a:stretch>
        </p:blipFill>
        <p:spPr>
          <a:xfrm>
            <a:off x="7689325" y="101073"/>
            <a:ext cx="4423721" cy="1402793"/>
          </a:xfrm>
          <a:prstGeom prst="roundRect">
            <a:avLst>
              <a:gd name="adj" fmla="val 4167"/>
            </a:avLst>
          </a:prstGeom>
          <a:solidFill>
            <a:srgbClr val="FFFFFF"/>
          </a:solidFill>
          <a:ln w="76200" cap="sq">
            <a:solidFill>
              <a:srgbClr val="EAEAEA"/>
            </a:solidFill>
            <a:miter lim="800000"/>
          </a:ln>
          <a:effectLst>
            <a:outerShdw blurRad="50800" dist="38100" dir="2700000" algn="tl" rotWithShape="0">
              <a:prstClr val="black">
                <a:alpha val="40000"/>
              </a:prstClr>
            </a:outerShdw>
          </a:effectLst>
          <a:scene3d>
            <a:camera prst="orthographicFront"/>
            <a:lightRig rig="threePt" dir="t">
              <a:rot lat="0" lon="0" rev="2700000"/>
            </a:lightRig>
          </a:scene3d>
          <a:sp3d contourW="6350">
            <a:bevelT h="38100"/>
            <a:contourClr>
              <a:srgbClr val="C0C0C0"/>
            </a:contourClr>
          </a:sp3d>
        </p:spPr>
      </p:pic>
      <p:sp>
        <p:nvSpPr>
          <p:cNvPr id="8" name="תיבת טקסט 6">
            <a:extLst>
              <a:ext uri="{FF2B5EF4-FFF2-40B4-BE49-F238E27FC236}">
                <a16:creationId xmlns:a16="http://schemas.microsoft.com/office/drawing/2014/main" id="{AB5C5F1C-0E6C-9946-4139-40230B449729}"/>
              </a:ext>
            </a:extLst>
          </p:cNvPr>
          <p:cNvSpPr txBox="1"/>
          <p:nvPr/>
        </p:nvSpPr>
        <p:spPr>
          <a:xfrm>
            <a:off x="4168346" y="6137212"/>
            <a:ext cx="6383346" cy="584263"/>
          </a:xfrm>
          <a:prstGeom prst="rect">
            <a:avLst/>
          </a:prstGeom>
          <a:noFill/>
        </p:spPr>
        <p:txBody>
          <a:bodyPr wrap="square">
            <a:spAutoFit/>
          </a:bodyPr>
          <a:lstStyle/>
          <a:p>
            <a:pPr marR="0" lvl="0" algn="l" rtl="0">
              <a:lnSpc>
                <a:spcPct val="107000"/>
              </a:lnSpc>
              <a:spcBef>
                <a:spcPts val="0"/>
              </a:spcBef>
              <a:spcAft>
                <a:spcPts val="800"/>
              </a:spcAft>
            </a:pPr>
            <a:r>
              <a:rPr lang="en-US" sz="800" dirty="0">
                <a:effectLst/>
                <a:latin typeface="Calibri" panose="020F0502020204030204" pitchFamily="34" charset="0"/>
                <a:ea typeface="Calibri" panose="020F0502020204030204" pitchFamily="34" charset="0"/>
                <a:cs typeface="Arial" panose="020B0604020202020204" pitchFamily="34" charset="0"/>
              </a:rPr>
              <a:t>Alexander </a:t>
            </a:r>
            <a:r>
              <a:rPr lang="en-US" sz="800" dirty="0" err="1">
                <a:effectLst/>
                <a:latin typeface="Calibri" panose="020F0502020204030204" pitchFamily="34" charset="0"/>
                <a:ea typeface="Calibri" panose="020F0502020204030204" pitchFamily="34" charset="0"/>
                <a:cs typeface="Arial" panose="020B0604020202020204" pitchFamily="34" charset="0"/>
              </a:rPr>
              <a:t>Samol</a:t>
            </a:r>
            <a:r>
              <a:rPr lang="en-US" sz="800" dirty="0">
                <a:effectLst/>
                <a:latin typeface="Calibri" panose="020F0502020204030204" pitchFamily="34" charset="0"/>
                <a:ea typeface="Calibri" panose="020F0502020204030204" pitchFamily="34" charset="0"/>
                <a:cs typeface="Arial" panose="020B0604020202020204" pitchFamily="34" charset="0"/>
              </a:rPr>
              <a:t>,  Marcus </a:t>
            </a:r>
            <a:r>
              <a:rPr lang="en-US" sz="800" dirty="0" err="1">
                <a:effectLst/>
                <a:latin typeface="Calibri" panose="020F0502020204030204" pitchFamily="34" charset="0"/>
                <a:ea typeface="Calibri" panose="020F0502020204030204" pitchFamily="34" charset="0"/>
                <a:cs typeface="Arial" panose="020B0604020202020204" pitchFamily="34" charset="0"/>
              </a:rPr>
              <a:t>Wiemer</a:t>
            </a:r>
            <a:r>
              <a:rPr lang="en-US" sz="800" dirty="0">
                <a:effectLst/>
                <a:latin typeface="Calibri" panose="020F0502020204030204" pitchFamily="34" charset="0"/>
                <a:ea typeface="Calibri" panose="020F0502020204030204" pitchFamily="34" charset="0"/>
                <a:cs typeface="Arial" panose="020B0604020202020204" pitchFamily="34" charset="0"/>
              </a:rPr>
              <a:t>, Sven Kaese. Comparison of a pulsatile and a continuous flow left ventricular assist device in high-risk PCI. International Journal of Cardiology May 2022</a:t>
            </a:r>
          </a:p>
          <a:p>
            <a:pPr marR="0" lvl="0" algn="l" rtl="0">
              <a:lnSpc>
                <a:spcPct val="107000"/>
              </a:lnSpc>
              <a:spcBef>
                <a:spcPts val="0"/>
              </a:spcBef>
              <a:spcAft>
                <a:spcPts val="800"/>
              </a:spcAft>
            </a:pPr>
            <a:endParaRPr lang="en-US" sz="8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120210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09747-AC26-082E-12B7-5D6E0575D4C0}"/>
              </a:ext>
            </a:extLst>
          </p:cNvPr>
          <p:cNvSpPr>
            <a:spLocks noGrp="1"/>
          </p:cNvSpPr>
          <p:nvPr>
            <p:ph type="title"/>
          </p:nvPr>
        </p:nvSpPr>
        <p:spPr/>
        <p:txBody>
          <a:bodyPr/>
          <a:lstStyle/>
          <a:p>
            <a:r>
              <a:rPr lang="en-US" dirty="0">
                <a:latin typeface="Candara" pitchFamily="34" charset="0"/>
              </a:rPr>
              <a:t>Why use a </a:t>
            </a:r>
            <a:r>
              <a:rPr lang="en-US" sz="3200" dirty="0">
                <a:latin typeface="Candara" panose="020E0502030303020204" pitchFamily="34" charset="0"/>
              </a:rPr>
              <a:t>Short Term Mechanical Circulatory Device </a:t>
            </a:r>
            <a:r>
              <a:rPr lang="en-US" dirty="0">
                <a:latin typeface="Candara" pitchFamily="34" charset="0"/>
              </a:rPr>
              <a:t>during high-risk PCI?</a:t>
            </a:r>
            <a:endParaRPr lang="en-NL" dirty="0"/>
          </a:p>
        </p:txBody>
      </p:sp>
      <p:graphicFrame>
        <p:nvGraphicFramePr>
          <p:cNvPr id="5" name="Content Placeholder 7">
            <a:extLst>
              <a:ext uri="{FF2B5EF4-FFF2-40B4-BE49-F238E27FC236}">
                <a16:creationId xmlns:a16="http://schemas.microsoft.com/office/drawing/2014/main" id="{AD4A86F0-51A2-08B1-61AF-09C4BDC6C9A8}"/>
              </a:ext>
            </a:extLst>
          </p:cNvPr>
          <p:cNvGraphicFramePr>
            <a:graphicFrameLocks noGrp="1"/>
          </p:cNvGraphicFramePr>
          <p:nvPr>
            <p:ph idx="1"/>
          </p:nvPr>
        </p:nvGraphicFramePr>
        <p:xfrm>
          <a:off x="3978443" y="220530"/>
          <a:ext cx="8387422" cy="64169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 Placeholder 3">
            <a:extLst>
              <a:ext uri="{FF2B5EF4-FFF2-40B4-BE49-F238E27FC236}">
                <a16:creationId xmlns:a16="http://schemas.microsoft.com/office/drawing/2014/main" id="{1B53BC7F-69A3-F9C6-472B-3B1E17176AEE}"/>
              </a:ext>
            </a:extLst>
          </p:cNvPr>
          <p:cNvSpPr txBox="1">
            <a:spLocks/>
          </p:cNvSpPr>
          <p:nvPr/>
        </p:nvSpPr>
        <p:spPr>
          <a:xfrm>
            <a:off x="665419" y="1703173"/>
            <a:ext cx="3932237" cy="3811588"/>
          </a:xfrm>
          <a:prstGeom prst="rect">
            <a:avLst/>
          </a:prstGeom>
        </p:spPr>
        <p:txBody>
          <a:bodyPr lIns="91440" tIns="45720" rIns="91440" bIns="45720" anchor="t">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a:p>
            <a:r>
              <a:rPr lang="en-US" dirty="0">
                <a:latin typeface="Verdana"/>
                <a:ea typeface="Verdana"/>
              </a:rPr>
              <a:t>Performing high-risk PCI’s normally create heart deuteration during blocking LM coronary with balloon</a:t>
            </a:r>
            <a:br>
              <a:rPr lang="en-US" dirty="0"/>
            </a:br>
            <a:br>
              <a:rPr lang="en-US" dirty="0"/>
            </a:br>
            <a:r>
              <a:rPr lang="en-US" dirty="0">
                <a:latin typeface="Verdana"/>
                <a:ea typeface="Verdana"/>
              </a:rPr>
              <a:t>In many cases this can force to stop procedure in order to let myocardial to recover</a:t>
            </a:r>
            <a:br>
              <a:rPr lang="en-US" dirty="0"/>
            </a:br>
            <a:br>
              <a:rPr lang="en-US" dirty="0"/>
            </a:br>
            <a:r>
              <a:rPr lang="en-US" dirty="0">
                <a:latin typeface="Verdana"/>
                <a:ea typeface="Verdana"/>
              </a:rPr>
              <a:t>In order to get to maximum outcome from one procedure the </a:t>
            </a:r>
            <a:r>
              <a:rPr lang="en-US" dirty="0" err="1">
                <a:latin typeface="Verdana"/>
                <a:ea typeface="Verdana"/>
              </a:rPr>
              <a:t>iVAC</a:t>
            </a:r>
            <a:r>
              <a:rPr lang="en-US" dirty="0">
                <a:latin typeface="Verdana"/>
                <a:ea typeface="Verdana"/>
              </a:rPr>
              <a:t> 2L can prevent patient collapsing and give the “safety net” needed to continue for next steps</a:t>
            </a:r>
            <a:br>
              <a:rPr lang="en-US" dirty="0"/>
            </a:br>
            <a:br>
              <a:rPr lang="en-GB" dirty="0"/>
            </a:br>
            <a:r>
              <a:rPr lang="en-US" dirty="0">
                <a:latin typeface="Verdana"/>
                <a:ea typeface="Verdana"/>
              </a:rPr>
              <a:t>Not using safety net pump during these cases force you to perform the procedure in high speed only by senior and well experienced doctors</a:t>
            </a:r>
            <a:endParaRPr lang="en-GB" dirty="0">
              <a:latin typeface="Verdana"/>
              <a:ea typeface="Verdana"/>
            </a:endParaRPr>
          </a:p>
        </p:txBody>
      </p:sp>
      <p:sp>
        <p:nvSpPr>
          <p:cNvPr id="7" name="Tekstvak 2">
            <a:extLst>
              <a:ext uri="{FF2B5EF4-FFF2-40B4-BE49-F238E27FC236}">
                <a16:creationId xmlns:a16="http://schemas.microsoft.com/office/drawing/2014/main" id="{F092C291-7076-C0B6-63EE-60EE5B0DE482}"/>
              </a:ext>
            </a:extLst>
          </p:cNvPr>
          <p:cNvSpPr txBox="1"/>
          <p:nvPr/>
        </p:nvSpPr>
        <p:spPr>
          <a:xfrm>
            <a:off x="3581400" y="6298915"/>
            <a:ext cx="6138407" cy="338554"/>
          </a:xfrm>
          <a:prstGeom prst="rect">
            <a:avLst/>
          </a:prstGeom>
          <a:noFill/>
        </p:spPr>
        <p:txBody>
          <a:bodyPr wrap="square" rtlCol="0">
            <a:spAutoFit/>
          </a:bodyPr>
          <a:lstStyle/>
          <a:p>
            <a:pPr algn="l"/>
            <a:r>
              <a:rPr lang="nl-NL" sz="800" dirty="0"/>
              <a:t>* </a:t>
            </a:r>
            <a:r>
              <a:rPr lang="nl-NL" sz="800" dirty="0" err="1"/>
              <a:t>Ameloot</a:t>
            </a:r>
            <a:r>
              <a:rPr lang="nl-NL" sz="800" dirty="0"/>
              <a:t> K, B </a:t>
            </a:r>
            <a:r>
              <a:rPr lang="nl-NL" sz="800" dirty="0" err="1"/>
              <a:t>Bastos</a:t>
            </a:r>
            <a:r>
              <a:rPr lang="nl-NL" sz="800" dirty="0"/>
              <a:t> M, </a:t>
            </a:r>
            <a:r>
              <a:rPr lang="nl-NL" sz="800" dirty="0" err="1"/>
              <a:t>Daemen</a:t>
            </a:r>
            <a:r>
              <a:rPr lang="nl-NL" sz="800" dirty="0"/>
              <a:t> J, Schreuder J, Boersma E, Zijlstra F, Van </a:t>
            </a:r>
            <a:r>
              <a:rPr lang="nl-NL" sz="800" dirty="0" err="1"/>
              <a:t>Mieghem</a:t>
            </a:r>
            <a:r>
              <a:rPr lang="nl-NL" sz="800" dirty="0"/>
              <a:t> </a:t>
            </a:r>
            <a:r>
              <a:rPr lang="nl-NL" sz="800" dirty="0" err="1"/>
              <a:t>NM.Top</a:t>
            </a:r>
            <a:r>
              <a:rPr lang="nl-NL" sz="800" dirty="0"/>
              <a:t> of Form New </a:t>
            </a:r>
            <a:r>
              <a:rPr lang="nl-NL" sz="800" dirty="0" err="1"/>
              <a:t>Generation</a:t>
            </a:r>
            <a:r>
              <a:rPr lang="nl-NL" sz="800" dirty="0"/>
              <a:t> </a:t>
            </a:r>
            <a:r>
              <a:rPr lang="nl-NL" sz="800" dirty="0" err="1"/>
              <a:t>mechanical</a:t>
            </a:r>
            <a:r>
              <a:rPr lang="nl-NL" sz="800" dirty="0"/>
              <a:t> </a:t>
            </a:r>
            <a:r>
              <a:rPr lang="nl-NL" sz="800" dirty="0" err="1"/>
              <a:t>circulatory</a:t>
            </a:r>
            <a:r>
              <a:rPr lang="nl-NL" sz="800" dirty="0"/>
              <a:t> support </a:t>
            </a:r>
            <a:r>
              <a:rPr lang="nl-NL" sz="800" dirty="0" err="1"/>
              <a:t>during</a:t>
            </a:r>
            <a:r>
              <a:rPr lang="nl-NL" sz="800" dirty="0"/>
              <a:t> high-risk PCI: a cross </a:t>
            </a:r>
            <a:r>
              <a:rPr lang="nl-NL" sz="800" dirty="0" err="1"/>
              <a:t>sectional</a:t>
            </a:r>
            <a:r>
              <a:rPr lang="nl-NL" sz="800" dirty="0"/>
              <a:t> analysis. </a:t>
            </a:r>
            <a:r>
              <a:rPr lang="nl-NL" sz="800" dirty="0" err="1"/>
              <a:t>EuroIntervention</a:t>
            </a:r>
            <a:r>
              <a:rPr lang="nl-NL" sz="800" dirty="0"/>
              <a:t> 2019.</a:t>
            </a:r>
          </a:p>
        </p:txBody>
      </p:sp>
    </p:spTree>
    <p:extLst>
      <p:ext uri="{BB962C8B-B14F-4D97-AF65-F5344CB8AC3E}">
        <p14:creationId xmlns:p14="http://schemas.microsoft.com/office/powerpoint/2010/main" val="21281386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EBB9251-FBF2-4C12-94BE-BF820D2A1897}"/>
              </a:ext>
            </a:extLst>
          </p:cNvPr>
          <p:cNvPicPr>
            <a:picLocks noChangeAspect="1"/>
          </p:cNvPicPr>
          <p:nvPr/>
        </p:nvPicPr>
        <p:blipFill rotWithShape="1">
          <a:blip r:embed="rId2">
            <a:extLst>
              <a:ext uri="{28A0092B-C50C-407E-A947-70E740481C1C}">
                <a14:useLocalDpi xmlns:a14="http://schemas.microsoft.com/office/drawing/2010/main" val="0"/>
              </a:ext>
            </a:extLst>
          </a:blip>
          <a:srcRect b="4352"/>
          <a:stretch/>
        </p:blipFill>
        <p:spPr>
          <a:xfrm>
            <a:off x="6918969" y="4239895"/>
            <a:ext cx="2937494" cy="2499214"/>
          </a:xfrm>
          <a:prstGeom prst="rect">
            <a:avLst/>
          </a:prstGeom>
        </p:spPr>
      </p:pic>
      <p:sp>
        <p:nvSpPr>
          <p:cNvPr id="9" name="Title 8">
            <a:extLst>
              <a:ext uri="{FF2B5EF4-FFF2-40B4-BE49-F238E27FC236}">
                <a16:creationId xmlns:a16="http://schemas.microsoft.com/office/drawing/2014/main" id="{99A93363-5B57-F08C-6E08-1B105CEE5CC1}"/>
              </a:ext>
            </a:extLst>
          </p:cNvPr>
          <p:cNvSpPr>
            <a:spLocks noGrp="1"/>
          </p:cNvSpPr>
          <p:nvPr>
            <p:ph type="title"/>
          </p:nvPr>
        </p:nvSpPr>
        <p:spPr/>
        <p:txBody>
          <a:bodyPr/>
          <a:lstStyle/>
          <a:p>
            <a:r>
              <a:rPr lang="en-US" dirty="0">
                <a:latin typeface="Candara" panose="020E0502030303020204" pitchFamily="34" charset="0"/>
              </a:rPr>
              <a:t>Guidelines Europe</a:t>
            </a:r>
            <a:endParaRPr lang="en-NL" dirty="0"/>
          </a:p>
        </p:txBody>
      </p:sp>
      <p:sp>
        <p:nvSpPr>
          <p:cNvPr id="4" name="Text Placeholder 3">
            <a:extLst>
              <a:ext uri="{FF2B5EF4-FFF2-40B4-BE49-F238E27FC236}">
                <a16:creationId xmlns:a16="http://schemas.microsoft.com/office/drawing/2014/main" id="{3BA3B25D-B7BC-4CFE-A1C0-E1F0B658B962}"/>
              </a:ext>
            </a:extLst>
          </p:cNvPr>
          <p:cNvSpPr>
            <a:spLocks noGrp="1"/>
          </p:cNvSpPr>
          <p:nvPr>
            <p:ph sz="quarter" idx="10"/>
          </p:nvPr>
        </p:nvSpPr>
        <p:spPr>
          <a:xfrm>
            <a:off x="375139" y="2221723"/>
            <a:ext cx="4349840" cy="3812400"/>
          </a:xfrm>
        </p:spPr>
        <p:txBody>
          <a:bodyPr>
            <a:normAutofit/>
          </a:bodyPr>
          <a:lstStyle/>
          <a:p>
            <a:r>
              <a:rPr lang="en-US" sz="1700" dirty="0"/>
              <a:t>IABP is not recommended for use in high-risk PCI procedures</a:t>
            </a:r>
          </a:p>
          <a:p>
            <a:r>
              <a:rPr lang="en-US" sz="1700" dirty="0"/>
              <a:t>European Guide lines recommendation (July 2021)</a:t>
            </a:r>
          </a:p>
          <a:p>
            <a:pPr marL="285750" indent="-285750">
              <a:buFont typeface="Arial" panose="020B0604020202020204" pitchFamily="34" charset="0"/>
              <a:buChar char="•"/>
            </a:pPr>
            <a:r>
              <a:rPr lang="en-US" sz="1700" dirty="0"/>
              <a:t>Joint EAPCI/ACVC expert consensus document on percutaneous ventricular assist devices. </a:t>
            </a:r>
            <a:r>
              <a:rPr lang="en-US" sz="1700" dirty="0" err="1"/>
              <a:t>Eurointervention</a:t>
            </a:r>
            <a:r>
              <a:rPr lang="en-US" sz="1700" dirty="0"/>
              <a:t>. 10.4244/EIJY21M05_01</a:t>
            </a:r>
          </a:p>
          <a:p>
            <a:pPr marL="285750" indent="-285750">
              <a:buFont typeface="Arial" panose="020B0604020202020204" pitchFamily="34" charset="0"/>
              <a:buChar char="•"/>
            </a:pPr>
            <a:r>
              <a:rPr lang="en-US" sz="1700" dirty="0"/>
              <a:t>European CE Mark since 2015 No. 144876 – Valid till April 2024	</a:t>
            </a:r>
            <a:endParaRPr lang="en-NL" sz="1700" dirty="0"/>
          </a:p>
          <a:p>
            <a:endParaRPr lang="en-GB" dirty="0"/>
          </a:p>
        </p:txBody>
      </p:sp>
      <p:pic>
        <p:nvPicPr>
          <p:cNvPr id="6" name="Picture 5">
            <a:extLst>
              <a:ext uri="{FF2B5EF4-FFF2-40B4-BE49-F238E27FC236}">
                <a16:creationId xmlns:a16="http://schemas.microsoft.com/office/drawing/2014/main" id="{58DE63ED-AAA7-4905-9CDD-7D9EEC3823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5284" y="1336411"/>
            <a:ext cx="6132781" cy="2941584"/>
          </a:xfrm>
          <a:prstGeom prst="rect">
            <a:avLst/>
          </a:prstGeom>
        </p:spPr>
      </p:pic>
      <p:sp>
        <p:nvSpPr>
          <p:cNvPr id="2" name="Tekstvak 1">
            <a:extLst>
              <a:ext uri="{FF2B5EF4-FFF2-40B4-BE49-F238E27FC236}">
                <a16:creationId xmlns:a16="http://schemas.microsoft.com/office/drawing/2014/main" id="{DEA048D8-1D16-BF2C-FA32-F3E2F849D6F2}"/>
              </a:ext>
            </a:extLst>
          </p:cNvPr>
          <p:cNvSpPr txBox="1"/>
          <p:nvPr/>
        </p:nvSpPr>
        <p:spPr>
          <a:xfrm>
            <a:off x="29154" y="6242539"/>
            <a:ext cx="6066846" cy="338554"/>
          </a:xfrm>
          <a:prstGeom prst="rect">
            <a:avLst/>
          </a:prstGeom>
          <a:noFill/>
        </p:spPr>
        <p:txBody>
          <a:bodyPr wrap="square" rtlCol="0">
            <a:spAutoFit/>
          </a:bodyPr>
          <a:lstStyle/>
          <a:p>
            <a:pPr algn="l"/>
            <a:r>
              <a:rPr lang="nl-NL" sz="800" dirty="0"/>
              <a:t>* </a:t>
            </a:r>
            <a:r>
              <a:rPr lang="fr-FR" sz="800" dirty="0"/>
              <a:t>Joint EAPCI/ACVC expert consensus document on </a:t>
            </a:r>
            <a:r>
              <a:rPr lang="fr-FR" sz="800" dirty="0" err="1"/>
              <a:t>percutaneous</a:t>
            </a:r>
            <a:r>
              <a:rPr lang="fr-FR" sz="800" dirty="0"/>
              <a:t> </a:t>
            </a:r>
            <a:r>
              <a:rPr lang="fr-FR" sz="800" dirty="0" err="1"/>
              <a:t>ventricular</a:t>
            </a:r>
            <a:r>
              <a:rPr lang="fr-FR" sz="800" dirty="0"/>
              <a:t> assist </a:t>
            </a:r>
            <a:r>
              <a:rPr lang="fr-FR" sz="800" dirty="0" err="1"/>
              <a:t>devices</a:t>
            </a:r>
            <a:r>
              <a:rPr lang="fr-FR" sz="800" dirty="0"/>
              <a:t>. </a:t>
            </a:r>
            <a:r>
              <a:rPr lang="en-US" sz="800" dirty="0"/>
              <a:t>European Heart Journal: Acute Cardiovascular Care (2021) 10, 570–583 doi:10.1093/</a:t>
            </a:r>
            <a:r>
              <a:rPr lang="en-US" sz="800" dirty="0" err="1"/>
              <a:t>ehjacc</a:t>
            </a:r>
            <a:r>
              <a:rPr lang="en-US" sz="800" dirty="0"/>
              <a:t>/zuab015</a:t>
            </a:r>
            <a:endParaRPr lang="nl-NL" sz="800" dirty="0"/>
          </a:p>
        </p:txBody>
      </p:sp>
    </p:spTree>
    <p:extLst>
      <p:ext uri="{BB962C8B-B14F-4D97-AF65-F5344CB8AC3E}">
        <p14:creationId xmlns:p14="http://schemas.microsoft.com/office/powerpoint/2010/main" val="21865821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D97A40A-D73B-1A74-F5E0-0D23ECD6F350}"/>
              </a:ext>
            </a:extLst>
          </p:cNvPr>
          <p:cNvSpPr>
            <a:spLocks noGrp="1"/>
          </p:cNvSpPr>
          <p:nvPr>
            <p:ph type="title"/>
          </p:nvPr>
        </p:nvSpPr>
        <p:spPr/>
        <p:txBody>
          <a:bodyPr/>
          <a:lstStyle/>
          <a:p>
            <a:r>
              <a:rPr lang="en-US" dirty="0">
                <a:latin typeface="Candara" panose="020E0502030303020204" pitchFamily="34" charset="0"/>
              </a:rPr>
              <a:t>In conclusion</a:t>
            </a:r>
            <a:endParaRPr lang="en-NL" dirty="0"/>
          </a:p>
        </p:txBody>
      </p:sp>
      <p:sp>
        <p:nvSpPr>
          <p:cNvPr id="4" name="Text Placeholder 3">
            <a:extLst>
              <a:ext uri="{FF2B5EF4-FFF2-40B4-BE49-F238E27FC236}">
                <a16:creationId xmlns:a16="http://schemas.microsoft.com/office/drawing/2014/main" id="{AC900CF1-B3C4-4AA0-9A48-82368AFC4D3C}"/>
              </a:ext>
            </a:extLst>
          </p:cNvPr>
          <p:cNvSpPr>
            <a:spLocks noGrp="1"/>
          </p:cNvSpPr>
          <p:nvPr>
            <p:ph sz="quarter" idx="10"/>
          </p:nvPr>
        </p:nvSpPr>
        <p:spPr>
          <a:xfrm>
            <a:off x="720000" y="1800000"/>
            <a:ext cx="4166960" cy="3812400"/>
          </a:xfrm>
        </p:spPr>
        <p:txBody>
          <a:bodyPr/>
          <a:lstStyle/>
          <a:p>
            <a:endParaRPr lang="en-US" dirty="0"/>
          </a:p>
          <a:p>
            <a:r>
              <a:rPr lang="en-US" sz="2000" dirty="0"/>
              <a:t>“ In a consecutive real-world cohort of high-risk PCI patients, </a:t>
            </a:r>
            <a:r>
              <a:rPr lang="en-US" sz="2000" b="1" dirty="0"/>
              <a:t>protection with new-generation MCS resulted in better procedural outcomes </a:t>
            </a:r>
            <a:r>
              <a:rPr lang="en-US" sz="2000" dirty="0"/>
              <a:t>despite worse EF and more complex coronary artery disease at baseline” </a:t>
            </a:r>
            <a:endParaRPr lang="en-NL" sz="2000" dirty="0"/>
          </a:p>
          <a:p>
            <a:endParaRPr lang="en-GB" dirty="0"/>
          </a:p>
        </p:txBody>
      </p:sp>
      <p:graphicFrame>
        <p:nvGraphicFramePr>
          <p:cNvPr id="6" name="Object 5">
            <a:extLst>
              <a:ext uri="{FF2B5EF4-FFF2-40B4-BE49-F238E27FC236}">
                <a16:creationId xmlns:a16="http://schemas.microsoft.com/office/drawing/2014/main" id="{6997D707-556F-4FD3-AAED-2C3072FB89F6}"/>
              </a:ext>
            </a:extLst>
          </p:cNvPr>
          <p:cNvGraphicFramePr>
            <a:graphicFrameLocks noChangeAspect="1"/>
          </p:cNvGraphicFramePr>
          <p:nvPr>
            <p:extLst>
              <p:ext uri="{D42A27DB-BD31-4B8C-83A1-F6EECF244321}">
                <p14:modId xmlns:p14="http://schemas.microsoft.com/office/powerpoint/2010/main" val="1322665257"/>
              </p:ext>
            </p:extLst>
          </p:nvPr>
        </p:nvGraphicFramePr>
        <p:xfrm>
          <a:off x="5459394" y="3829693"/>
          <a:ext cx="6732606" cy="3028307"/>
        </p:xfrm>
        <a:graphic>
          <a:graphicData uri="http://schemas.openxmlformats.org/presentationml/2006/ole">
            <mc:AlternateContent xmlns:mc="http://schemas.openxmlformats.org/markup-compatibility/2006">
              <mc:Choice xmlns:v="urn:schemas-microsoft-com:vml" Requires="v">
                <p:oleObj name="Bitmap Image" r:id="rId2" imgW="9391680" imgH="4224240" progId="Paint.Picture">
                  <p:embed/>
                </p:oleObj>
              </mc:Choice>
              <mc:Fallback>
                <p:oleObj name="Bitmap Image" r:id="rId2" imgW="9391680" imgH="4224240" progId="Paint.Picture">
                  <p:embed/>
                  <p:pic>
                    <p:nvPicPr>
                      <p:cNvPr id="6" name="Object 5">
                        <a:extLst>
                          <a:ext uri="{FF2B5EF4-FFF2-40B4-BE49-F238E27FC236}">
                            <a16:creationId xmlns:a16="http://schemas.microsoft.com/office/drawing/2014/main" id="{6997D707-556F-4FD3-AAED-2C3072FB89F6}"/>
                          </a:ext>
                        </a:extLst>
                      </p:cNvPr>
                      <p:cNvPicPr/>
                      <p:nvPr/>
                    </p:nvPicPr>
                    <p:blipFill>
                      <a:blip r:embed="rId3"/>
                      <a:stretch>
                        <a:fillRect/>
                      </a:stretch>
                    </p:blipFill>
                    <p:spPr>
                      <a:xfrm>
                        <a:off x="5459394" y="3829693"/>
                        <a:ext cx="6732606" cy="3028307"/>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94ECA8AF-8AAB-439A-B0C6-D36EA9213EB1}"/>
              </a:ext>
            </a:extLst>
          </p:cNvPr>
          <p:cNvGraphicFramePr>
            <a:graphicFrameLocks noChangeAspect="1"/>
          </p:cNvGraphicFramePr>
          <p:nvPr>
            <p:extLst>
              <p:ext uri="{D42A27DB-BD31-4B8C-83A1-F6EECF244321}">
                <p14:modId xmlns:p14="http://schemas.microsoft.com/office/powerpoint/2010/main" val="2167480574"/>
              </p:ext>
            </p:extLst>
          </p:nvPr>
        </p:nvGraphicFramePr>
        <p:xfrm>
          <a:off x="7039862" y="1280159"/>
          <a:ext cx="3625570" cy="2682668"/>
        </p:xfrm>
        <a:graphic>
          <a:graphicData uri="http://schemas.openxmlformats.org/presentationml/2006/ole">
            <mc:AlternateContent xmlns:mc="http://schemas.openxmlformats.org/markup-compatibility/2006">
              <mc:Choice xmlns:v="urn:schemas-microsoft-com:vml" Requires="v">
                <p:oleObj name="Bitmap Image" r:id="rId4" imgW="5438880" imgH="4024440" progId="Paint.Picture">
                  <p:embed/>
                </p:oleObj>
              </mc:Choice>
              <mc:Fallback>
                <p:oleObj name="Bitmap Image" r:id="rId4" imgW="5438880" imgH="4024440" progId="Paint.Picture">
                  <p:embed/>
                  <p:pic>
                    <p:nvPicPr>
                      <p:cNvPr id="7" name="Object 6">
                        <a:extLst>
                          <a:ext uri="{FF2B5EF4-FFF2-40B4-BE49-F238E27FC236}">
                            <a16:creationId xmlns:a16="http://schemas.microsoft.com/office/drawing/2014/main" id="{94ECA8AF-8AAB-439A-B0C6-D36EA9213EB1}"/>
                          </a:ext>
                        </a:extLst>
                      </p:cNvPr>
                      <p:cNvPicPr/>
                      <p:nvPr/>
                    </p:nvPicPr>
                    <p:blipFill>
                      <a:blip r:embed="rId5"/>
                      <a:stretch>
                        <a:fillRect/>
                      </a:stretch>
                    </p:blipFill>
                    <p:spPr>
                      <a:xfrm>
                        <a:off x="7039862" y="1280159"/>
                        <a:ext cx="3625570" cy="2682668"/>
                      </a:xfrm>
                      <a:prstGeom prst="rect">
                        <a:avLst/>
                      </a:prstGeom>
                    </p:spPr>
                  </p:pic>
                </p:oleObj>
              </mc:Fallback>
            </mc:AlternateContent>
          </a:graphicData>
        </a:graphic>
      </p:graphicFrame>
      <p:sp>
        <p:nvSpPr>
          <p:cNvPr id="3" name="Tekstvak 2">
            <a:extLst>
              <a:ext uri="{FF2B5EF4-FFF2-40B4-BE49-F238E27FC236}">
                <a16:creationId xmlns:a16="http://schemas.microsoft.com/office/drawing/2014/main" id="{C5631610-25E0-FCEB-6639-807875402080}"/>
              </a:ext>
            </a:extLst>
          </p:cNvPr>
          <p:cNvSpPr txBox="1"/>
          <p:nvPr/>
        </p:nvSpPr>
        <p:spPr>
          <a:xfrm>
            <a:off x="251349" y="6132241"/>
            <a:ext cx="6138407" cy="338554"/>
          </a:xfrm>
          <a:prstGeom prst="rect">
            <a:avLst/>
          </a:prstGeom>
          <a:noFill/>
        </p:spPr>
        <p:txBody>
          <a:bodyPr wrap="square" rtlCol="0">
            <a:spAutoFit/>
          </a:bodyPr>
          <a:lstStyle/>
          <a:p>
            <a:pPr algn="l"/>
            <a:r>
              <a:rPr lang="nl-NL" sz="800" dirty="0" err="1"/>
              <a:t>Ameloot</a:t>
            </a:r>
            <a:r>
              <a:rPr lang="nl-NL" sz="800" dirty="0"/>
              <a:t> K, B </a:t>
            </a:r>
            <a:r>
              <a:rPr lang="nl-NL" sz="800" dirty="0" err="1"/>
              <a:t>Bastos</a:t>
            </a:r>
            <a:r>
              <a:rPr lang="nl-NL" sz="800" dirty="0"/>
              <a:t> M, </a:t>
            </a:r>
            <a:r>
              <a:rPr lang="nl-NL" sz="800" dirty="0" err="1"/>
              <a:t>Daemen</a:t>
            </a:r>
            <a:r>
              <a:rPr lang="nl-NL" sz="800" dirty="0"/>
              <a:t> J, Schreuder J, Boersma E, Zijlstra F, Van </a:t>
            </a:r>
            <a:r>
              <a:rPr lang="nl-NL" sz="800" dirty="0" err="1"/>
              <a:t>Mieghem</a:t>
            </a:r>
            <a:r>
              <a:rPr lang="nl-NL" sz="800" dirty="0"/>
              <a:t> </a:t>
            </a:r>
            <a:r>
              <a:rPr lang="nl-NL" sz="800" dirty="0" err="1"/>
              <a:t>NM.Top</a:t>
            </a:r>
            <a:r>
              <a:rPr lang="nl-NL" sz="800" dirty="0"/>
              <a:t> of Form New </a:t>
            </a:r>
            <a:r>
              <a:rPr lang="nl-NL" sz="800" dirty="0" err="1"/>
              <a:t>Generation</a:t>
            </a:r>
            <a:r>
              <a:rPr lang="nl-NL" sz="800" dirty="0"/>
              <a:t> </a:t>
            </a:r>
            <a:r>
              <a:rPr lang="nl-NL" sz="800" dirty="0" err="1"/>
              <a:t>mechanical</a:t>
            </a:r>
            <a:endParaRPr lang="nl-NL" sz="800" dirty="0"/>
          </a:p>
          <a:p>
            <a:pPr algn="l"/>
            <a:r>
              <a:rPr lang="nl-NL" sz="800" dirty="0" err="1"/>
              <a:t>circulatory</a:t>
            </a:r>
            <a:r>
              <a:rPr lang="nl-NL" sz="800" dirty="0"/>
              <a:t> support </a:t>
            </a:r>
            <a:r>
              <a:rPr lang="nl-NL" sz="800" dirty="0" err="1"/>
              <a:t>during</a:t>
            </a:r>
            <a:r>
              <a:rPr lang="nl-NL" sz="800" dirty="0"/>
              <a:t> high-risk PCI: a cross </a:t>
            </a:r>
            <a:r>
              <a:rPr lang="nl-NL" sz="800" dirty="0" err="1"/>
              <a:t>sectional</a:t>
            </a:r>
            <a:r>
              <a:rPr lang="nl-NL" sz="800" dirty="0"/>
              <a:t> analysis. </a:t>
            </a:r>
            <a:r>
              <a:rPr lang="nl-NL" sz="800" dirty="0" err="1"/>
              <a:t>EuroIntervention</a:t>
            </a:r>
            <a:r>
              <a:rPr lang="nl-NL" sz="800" dirty="0"/>
              <a:t> 2019.</a:t>
            </a:r>
          </a:p>
        </p:txBody>
      </p:sp>
    </p:spTree>
    <p:extLst>
      <p:ext uri="{BB962C8B-B14F-4D97-AF65-F5344CB8AC3E}">
        <p14:creationId xmlns:p14="http://schemas.microsoft.com/office/powerpoint/2010/main" val="3536424139"/>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D3E17-BCFB-EE27-58E5-EDF68E46BC70}"/>
              </a:ext>
            </a:extLst>
          </p:cNvPr>
          <p:cNvSpPr>
            <a:spLocks noGrp="1"/>
          </p:cNvSpPr>
          <p:nvPr>
            <p:ph type="title"/>
          </p:nvPr>
        </p:nvSpPr>
        <p:spPr/>
        <p:txBody>
          <a:bodyPr/>
          <a:lstStyle/>
          <a:p>
            <a:r>
              <a:rPr lang="en-US" dirty="0">
                <a:latin typeface="Candara" pitchFamily="34" charset="0"/>
              </a:rPr>
              <a:t>The effect of pulsatile support over continuous flow?</a:t>
            </a:r>
            <a:endParaRPr lang="en-NL" dirty="0"/>
          </a:p>
        </p:txBody>
      </p:sp>
      <p:sp>
        <p:nvSpPr>
          <p:cNvPr id="5" name="Text Placeholder 5">
            <a:extLst>
              <a:ext uri="{FF2B5EF4-FFF2-40B4-BE49-F238E27FC236}">
                <a16:creationId xmlns:a16="http://schemas.microsoft.com/office/drawing/2014/main" id="{7A109985-8DEE-FF88-1281-BD7A12A089E5}"/>
              </a:ext>
            </a:extLst>
          </p:cNvPr>
          <p:cNvSpPr txBox="1">
            <a:spLocks/>
          </p:cNvSpPr>
          <p:nvPr/>
        </p:nvSpPr>
        <p:spPr>
          <a:xfrm>
            <a:off x="820934" y="2800008"/>
            <a:ext cx="3932237" cy="160020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a:p>
            <a:r>
              <a:rPr lang="en-US" b="1" dirty="0"/>
              <a:t>Stroke volume of heart</a:t>
            </a:r>
          </a:p>
          <a:p>
            <a:r>
              <a:rPr lang="en-US" b="1" dirty="0"/>
              <a:t>		+</a:t>
            </a:r>
          </a:p>
          <a:p>
            <a:r>
              <a:rPr lang="en-US" b="1" dirty="0"/>
              <a:t>stroke volume of device</a:t>
            </a:r>
          </a:p>
          <a:p>
            <a:r>
              <a:rPr lang="en-US" b="1" dirty="0"/>
              <a:t>		≈</a:t>
            </a:r>
          </a:p>
          <a:p>
            <a:r>
              <a:rPr lang="en-US" b="1" dirty="0"/>
              <a:t>pumping greater volume of blood through the body</a:t>
            </a:r>
            <a:endParaRPr lang="en-GB" b="1" dirty="0"/>
          </a:p>
          <a:p>
            <a:endParaRPr lang="en-GB" dirty="0"/>
          </a:p>
        </p:txBody>
      </p:sp>
      <p:graphicFrame>
        <p:nvGraphicFramePr>
          <p:cNvPr id="6" name="Diagram 5">
            <a:extLst>
              <a:ext uri="{FF2B5EF4-FFF2-40B4-BE49-F238E27FC236}">
                <a16:creationId xmlns:a16="http://schemas.microsoft.com/office/drawing/2014/main" id="{7280D136-6C99-55BD-6552-84B7C93AF9F4}"/>
              </a:ext>
            </a:extLst>
          </p:cNvPr>
          <p:cNvGraphicFramePr/>
          <p:nvPr/>
        </p:nvGraphicFramePr>
        <p:xfrm>
          <a:off x="4616450" y="785654"/>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kstvak 2">
            <a:extLst>
              <a:ext uri="{FF2B5EF4-FFF2-40B4-BE49-F238E27FC236}">
                <a16:creationId xmlns:a16="http://schemas.microsoft.com/office/drawing/2014/main" id="{7D95A695-376C-A5B0-AB80-60B21E877A14}"/>
              </a:ext>
            </a:extLst>
          </p:cNvPr>
          <p:cNvSpPr txBox="1"/>
          <p:nvPr/>
        </p:nvSpPr>
        <p:spPr>
          <a:xfrm>
            <a:off x="3113093" y="6495704"/>
            <a:ext cx="6325299" cy="215444"/>
          </a:xfrm>
          <a:prstGeom prst="rect">
            <a:avLst/>
          </a:prstGeom>
          <a:noFill/>
        </p:spPr>
        <p:txBody>
          <a:bodyPr wrap="square" rtlCol="0">
            <a:spAutoFit/>
          </a:bodyPr>
          <a:lstStyle/>
          <a:p>
            <a:pPr algn="l"/>
            <a:r>
              <a:rPr lang="nl-NL" sz="800" dirty="0" err="1"/>
              <a:t>Bastos</a:t>
            </a:r>
            <a:r>
              <a:rPr lang="nl-NL" sz="800" dirty="0"/>
              <a:t>, </a:t>
            </a:r>
            <a:r>
              <a:rPr lang="nl-NL" sz="800" dirty="0" err="1"/>
              <a:t>Marcelo</a:t>
            </a:r>
            <a:r>
              <a:rPr lang="nl-NL" sz="800" dirty="0"/>
              <a:t> B et al. “</a:t>
            </a:r>
            <a:r>
              <a:rPr lang="nl-NL" sz="800" dirty="0" err="1"/>
              <a:t>PulseCath</a:t>
            </a:r>
            <a:r>
              <a:rPr lang="nl-NL" sz="800" dirty="0"/>
              <a:t> iVAC2L: next-</a:t>
            </a:r>
            <a:r>
              <a:rPr lang="nl-NL" sz="800" dirty="0" err="1"/>
              <a:t>generation</a:t>
            </a:r>
            <a:r>
              <a:rPr lang="nl-NL" sz="800" dirty="0"/>
              <a:t> </a:t>
            </a:r>
            <a:r>
              <a:rPr lang="nl-NL" sz="800" dirty="0" err="1"/>
              <a:t>pulsatile</a:t>
            </a:r>
            <a:r>
              <a:rPr lang="nl-NL" sz="800" dirty="0"/>
              <a:t> </a:t>
            </a:r>
            <a:r>
              <a:rPr lang="nl-NL" sz="800" dirty="0" err="1"/>
              <a:t>mechanical</a:t>
            </a:r>
            <a:r>
              <a:rPr lang="nl-NL" sz="800" dirty="0"/>
              <a:t> </a:t>
            </a:r>
            <a:r>
              <a:rPr lang="nl-NL" sz="800" dirty="0" err="1"/>
              <a:t>circulatory</a:t>
            </a:r>
            <a:r>
              <a:rPr lang="nl-NL" sz="800" dirty="0"/>
              <a:t> support.” </a:t>
            </a:r>
            <a:r>
              <a:rPr lang="nl-NL" sz="800" dirty="0" err="1"/>
              <a:t>Future</a:t>
            </a:r>
            <a:r>
              <a:rPr lang="nl-NL" sz="800" dirty="0"/>
              <a:t> </a:t>
            </a:r>
            <a:r>
              <a:rPr lang="nl-NL" sz="800" dirty="0" err="1"/>
              <a:t>cardiology</a:t>
            </a:r>
            <a:r>
              <a:rPr lang="nl-NL" sz="800" dirty="0"/>
              <a:t> vol. 16,2 (2020): 103-112. </a:t>
            </a:r>
          </a:p>
        </p:txBody>
      </p:sp>
    </p:spTree>
    <p:extLst>
      <p:ext uri="{BB962C8B-B14F-4D97-AF65-F5344CB8AC3E}">
        <p14:creationId xmlns:p14="http://schemas.microsoft.com/office/powerpoint/2010/main" val="1757029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0E9939-C68D-04ED-4F71-8387359359A2}"/>
              </a:ext>
            </a:extLst>
          </p:cNvPr>
          <p:cNvSpPr>
            <a:spLocks noGrp="1"/>
          </p:cNvSpPr>
          <p:nvPr>
            <p:ph type="title"/>
          </p:nvPr>
        </p:nvSpPr>
        <p:spPr/>
        <p:txBody>
          <a:bodyPr>
            <a:normAutofit/>
          </a:bodyPr>
          <a:lstStyle/>
          <a:p>
            <a:r>
              <a:rPr lang="en-US" sz="3200" dirty="0">
                <a:latin typeface="Candara" pitchFamily="34" charset="0"/>
              </a:rPr>
              <a:t>What are the risks of hemolysis using </a:t>
            </a:r>
            <a:r>
              <a:rPr lang="en-US" sz="3200" dirty="0" err="1">
                <a:latin typeface="Candara" pitchFamily="34" charset="0"/>
              </a:rPr>
              <a:t>iVAC</a:t>
            </a:r>
            <a:r>
              <a:rPr lang="en-US" sz="3200" dirty="0">
                <a:latin typeface="Candara" pitchFamily="34" charset="0"/>
              </a:rPr>
              <a:t> 2L?</a:t>
            </a:r>
            <a:endParaRPr lang="en-NL" dirty="0"/>
          </a:p>
        </p:txBody>
      </p:sp>
      <p:sp>
        <p:nvSpPr>
          <p:cNvPr id="3" name="Content Placeholder 2">
            <a:extLst>
              <a:ext uri="{FF2B5EF4-FFF2-40B4-BE49-F238E27FC236}">
                <a16:creationId xmlns:a16="http://schemas.microsoft.com/office/drawing/2014/main" id="{16F61A80-DF99-4F16-AB1B-C21DA080FD6C}"/>
              </a:ext>
            </a:extLst>
          </p:cNvPr>
          <p:cNvSpPr>
            <a:spLocks noGrp="1"/>
          </p:cNvSpPr>
          <p:nvPr>
            <p:ph sz="quarter" idx="10"/>
          </p:nvPr>
        </p:nvSpPr>
        <p:spPr>
          <a:xfrm>
            <a:off x="720000" y="2064160"/>
            <a:ext cx="10515600" cy="3812400"/>
          </a:xfrm>
        </p:spPr>
        <p:txBody>
          <a:bodyPr/>
          <a:lstStyle/>
          <a:p>
            <a:pPr marL="342900" indent="-342900">
              <a:buFont typeface="Arial" panose="020B0604020202020204" pitchFamily="34" charset="0"/>
              <a:buChar char="•"/>
            </a:pPr>
            <a:r>
              <a:rPr lang="en-US" sz="2000" dirty="0"/>
              <a:t>Every pump creates some level of blood destruction </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iVAC 2L almost does not damage the RBCs due to low negative pressure during suction and smooth membrane pump that keep smooth circle blood flow</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Level of </a:t>
            </a:r>
            <a:r>
              <a:rPr lang="en-US" sz="2000" dirty="0" err="1"/>
              <a:t>FHb</a:t>
            </a:r>
            <a:r>
              <a:rPr lang="en-US" sz="2000" dirty="0"/>
              <a:t> is significantly lower than the Impella pump &lt;10mg/DL in comparison to 50-100mg/DL in continuance flow pumps</a:t>
            </a:r>
          </a:p>
          <a:p>
            <a:pPr marL="342900" indent="-342900">
              <a:buFont typeface="Arial" panose="020B0604020202020204" pitchFamily="34" charset="0"/>
              <a:buChar char="•"/>
            </a:pPr>
            <a:endParaRPr lang="en-GB" dirty="0"/>
          </a:p>
        </p:txBody>
      </p:sp>
    </p:spTree>
    <p:extLst>
      <p:ext uri="{BB962C8B-B14F-4D97-AF65-F5344CB8AC3E}">
        <p14:creationId xmlns:p14="http://schemas.microsoft.com/office/powerpoint/2010/main" val="300650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4153709-14B7-600A-1FB0-02EFAE0709EF}"/>
              </a:ext>
            </a:extLst>
          </p:cNvPr>
          <p:cNvSpPr>
            <a:spLocks noGrp="1"/>
          </p:cNvSpPr>
          <p:nvPr>
            <p:ph type="title"/>
          </p:nvPr>
        </p:nvSpPr>
        <p:spPr/>
        <p:txBody>
          <a:bodyPr/>
          <a:lstStyle/>
          <a:p>
            <a:r>
              <a:rPr lang="en-US" sz="3200" dirty="0">
                <a:latin typeface="Candara" pitchFamily="34" charset="0"/>
              </a:rPr>
              <a:t>Concerns about 18Fr sheath and limb ischemia…</a:t>
            </a:r>
            <a:endParaRPr lang="en-NL" dirty="0"/>
          </a:p>
        </p:txBody>
      </p:sp>
      <p:sp>
        <p:nvSpPr>
          <p:cNvPr id="3" name="Content Placeholder 2">
            <a:extLst>
              <a:ext uri="{FF2B5EF4-FFF2-40B4-BE49-F238E27FC236}">
                <a16:creationId xmlns:a16="http://schemas.microsoft.com/office/drawing/2014/main" id="{BAA654A8-B656-4902-8CF8-8DBE4EFE2E77}"/>
              </a:ext>
            </a:extLst>
          </p:cNvPr>
          <p:cNvSpPr>
            <a:spLocks noGrp="1"/>
          </p:cNvSpPr>
          <p:nvPr>
            <p:ph sz="quarter" idx="10"/>
          </p:nvPr>
        </p:nvSpPr>
        <p:spPr/>
        <p:txBody>
          <a:bodyPr lIns="0" tIns="0" rIns="0" bIns="0" anchor="t">
            <a:normAutofit/>
          </a:bodyPr>
          <a:lstStyle/>
          <a:p>
            <a:pPr marL="285750" indent="-285750">
              <a:buChar char="•"/>
            </a:pPr>
            <a:r>
              <a:rPr lang="en-US" sz="1800" dirty="0"/>
              <a:t>Patient selection is key to success, similar to TAVI femoral Artery size need to be &gt;5.7mm</a:t>
            </a:r>
            <a:endParaRPr lang="nl-NL"/>
          </a:p>
          <a:p>
            <a:pPr marL="285750" indent="-285750">
              <a:buChar char="•"/>
            </a:pPr>
            <a:r>
              <a:rPr lang="en-US" sz="1800" dirty="0"/>
              <a:t>Occluding lower extremities during PCI and then taking out the device, up to 3-4H have no significant effect on lower limb - never had a complication with this</a:t>
            </a:r>
          </a:p>
          <a:p>
            <a:pPr marL="285750" indent="-285750">
              <a:buChar char="•"/>
            </a:pPr>
            <a:r>
              <a:rPr lang="en-US" sz="1800" dirty="0"/>
              <a:t>In case using the device for more than 4H it is recommended to assess the lower limb Oxygen level with SPO2, if levels are low then it is recommended to perform bypass as per ECMO </a:t>
            </a:r>
          </a:p>
          <a:p>
            <a:pPr marL="285750" indent="-285750">
              <a:buChar char="•"/>
            </a:pPr>
            <a:r>
              <a:rPr lang="en-US" sz="1800" dirty="0">
                <a:latin typeface="Verdana"/>
                <a:ea typeface="Verdana"/>
              </a:rPr>
              <a:t>There is always a possibility of a </a:t>
            </a:r>
            <a:r>
              <a:rPr lang="en-US" sz="1800" err="1">
                <a:latin typeface="Verdana"/>
                <a:ea typeface="Verdana"/>
              </a:rPr>
              <a:t>sheathless</a:t>
            </a:r>
            <a:r>
              <a:rPr lang="en-US" sz="1800" dirty="0">
                <a:latin typeface="Verdana"/>
                <a:ea typeface="Verdana"/>
              </a:rPr>
              <a:t> approach. This involves a small cutdown and using a purse-string surgical technique to close after the procedure. In this option, the size is dramatically smaller (comparable with that of a 15Fr sheath) </a:t>
            </a:r>
          </a:p>
        </p:txBody>
      </p:sp>
    </p:spTree>
    <p:extLst>
      <p:ext uri="{BB962C8B-B14F-4D97-AF65-F5344CB8AC3E}">
        <p14:creationId xmlns:p14="http://schemas.microsoft.com/office/powerpoint/2010/main" val="17108031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6BBBBA8-F0D8-27CC-2BED-8F509317EC4B}"/>
              </a:ext>
            </a:extLst>
          </p:cNvPr>
          <p:cNvSpPr>
            <a:spLocks noGrp="1"/>
          </p:cNvSpPr>
          <p:nvPr>
            <p:ph type="title"/>
          </p:nvPr>
        </p:nvSpPr>
        <p:spPr/>
        <p:txBody>
          <a:bodyPr/>
          <a:lstStyle/>
          <a:p>
            <a:r>
              <a:rPr lang="en-US" sz="3200" dirty="0">
                <a:latin typeface="Candara" pitchFamily="34" charset="0"/>
              </a:rPr>
              <a:t>Wound closure and IABP console compatibility</a:t>
            </a:r>
            <a:endParaRPr lang="en-NL" dirty="0"/>
          </a:p>
        </p:txBody>
      </p:sp>
      <p:sp>
        <p:nvSpPr>
          <p:cNvPr id="3" name="Content Placeholder 2">
            <a:extLst>
              <a:ext uri="{FF2B5EF4-FFF2-40B4-BE49-F238E27FC236}">
                <a16:creationId xmlns:a16="http://schemas.microsoft.com/office/drawing/2014/main" id="{A91CC4E3-F3B9-45FC-9B23-143A11AF7C8B}"/>
              </a:ext>
            </a:extLst>
          </p:cNvPr>
          <p:cNvSpPr>
            <a:spLocks noGrp="1"/>
          </p:cNvSpPr>
          <p:nvPr>
            <p:ph sz="quarter" idx="10"/>
          </p:nvPr>
        </p:nvSpPr>
        <p:spPr/>
        <p:txBody>
          <a:bodyPr/>
          <a:lstStyle/>
          <a:p>
            <a:r>
              <a:rPr lang="en-US" dirty="0"/>
              <a:t>How do I close the big wound?</a:t>
            </a:r>
          </a:p>
          <a:p>
            <a:pPr lvl="1"/>
            <a:r>
              <a:rPr lang="en-US" sz="2000" dirty="0"/>
              <a:t>You may use the same technique as with a TAVI procedure.</a:t>
            </a:r>
          </a:p>
          <a:p>
            <a:pPr marL="457200" lvl="1" indent="0">
              <a:buNone/>
            </a:pPr>
            <a:r>
              <a:rPr lang="en-US" dirty="0"/>
              <a:t>  </a:t>
            </a:r>
            <a:r>
              <a:rPr lang="en-US" sz="2000" dirty="0"/>
              <a:t>Double </a:t>
            </a:r>
            <a:r>
              <a:rPr lang="en-US" sz="2000" dirty="0" err="1"/>
              <a:t>Proglide</a:t>
            </a:r>
            <a:r>
              <a:rPr lang="en-US" sz="2000" dirty="0"/>
              <a:t> / Prostar closer device or the new Manta can be also used</a:t>
            </a:r>
          </a:p>
          <a:p>
            <a:pPr lvl="1"/>
            <a:endParaRPr lang="en-US" dirty="0"/>
          </a:p>
          <a:p>
            <a:r>
              <a:rPr lang="en-US" dirty="0"/>
              <a:t>What console shall I use with iVAC 2L ?</a:t>
            </a:r>
          </a:p>
          <a:p>
            <a:pPr lvl="1"/>
            <a:r>
              <a:rPr lang="en-US" sz="2000" dirty="0"/>
              <a:t>The iVAC 2L can be driven by any IABP drive (Arrow or </a:t>
            </a:r>
            <a:r>
              <a:rPr lang="en-US" sz="2000" dirty="0" err="1"/>
              <a:t>Maquet</a:t>
            </a:r>
            <a:r>
              <a:rPr lang="en-US" sz="2000" dirty="0"/>
              <a:t>) the setting is similar to IABP settings so not a huge learning process</a:t>
            </a:r>
          </a:p>
          <a:p>
            <a:endParaRPr lang="en-GB" dirty="0"/>
          </a:p>
        </p:txBody>
      </p:sp>
    </p:spTree>
    <p:extLst>
      <p:ext uri="{BB962C8B-B14F-4D97-AF65-F5344CB8AC3E}">
        <p14:creationId xmlns:p14="http://schemas.microsoft.com/office/powerpoint/2010/main" val="5675341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A978F2-B24B-DF91-37BB-0899509F4339}"/>
              </a:ext>
            </a:extLst>
          </p:cNvPr>
          <p:cNvSpPr>
            <a:spLocks noGrp="1"/>
          </p:cNvSpPr>
          <p:nvPr>
            <p:ph type="title"/>
          </p:nvPr>
        </p:nvSpPr>
        <p:spPr/>
        <p:txBody>
          <a:bodyPr/>
          <a:lstStyle/>
          <a:p>
            <a:r>
              <a:rPr lang="en-GB" sz="3600" dirty="0" err="1">
                <a:latin typeface="Candara"/>
                <a:ea typeface="Verdana"/>
              </a:rPr>
              <a:t>PulseCath</a:t>
            </a:r>
            <a:r>
              <a:rPr lang="en-GB" sz="3600" dirty="0">
                <a:latin typeface="Candara"/>
                <a:ea typeface="Verdana"/>
              </a:rPr>
              <a:t> Milestones</a:t>
            </a:r>
            <a:endParaRPr lang="nl-NL" dirty="0">
              <a:ea typeface="Verdana"/>
            </a:endParaRPr>
          </a:p>
        </p:txBody>
      </p:sp>
      <p:pic>
        <p:nvPicPr>
          <p:cNvPr id="5" name="Afbeelding 5" descr="Afbeelding met grafiek&#10;&#10;Automatisch gegenereerde beschrijving">
            <a:extLst>
              <a:ext uri="{FF2B5EF4-FFF2-40B4-BE49-F238E27FC236}">
                <a16:creationId xmlns:a16="http://schemas.microsoft.com/office/drawing/2014/main" id="{2926C868-2434-9059-9E65-4BF9F8A58F4D}"/>
              </a:ext>
            </a:extLst>
          </p:cNvPr>
          <p:cNvPicPr>
            <a:picLocks noGrp="1" noChangeAspect="1"/>
          </p:cNvPicPr>
          <p:nvPr>
            <p:ph idx="1"/>
          </p:nvPr>
        </p:nvPicPr>
        <p:blipFill>
          <a:blip r:embed="rId2"/>
          <a:stretch>
            <a:fillRect/>
          </a:stretch>
        </p:blipFill>
        <p:spPr>
          <a:xfrm>
            <a:off x="-881" y="1273200"/>
            <a:ext cx="12195486" cy="5582695"/>
          </a:xfrm>
        </p:spPr>
      </p:pic>
    </p:spTree>
    <p:extLst>
      <p:ext uri="{BB962C8B-B14F-4D97-AF65-F5344CB8AC3E}">
        <p14:creationId xmlns:p14="http://schemas.microsoft.com/office/powerpoint/2010/main" val="16913882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7A24E-C37D-E142-1F53-9FCDA90138FF}"/>
              </a:ext>
            </a:extLst>
          </p:cNvPr>
          <p:cNvSpPr>
            <a:spLocks noGrp="1"/>
          </p:cNvSpPr>
          <p:nvPr>
            <p:ph type="title"/>
          </p:nvPr>
        </p:nvSpPr>
        <p:spPr/>
        <p:txBody>
          <a:bodyPr/>
          <a:lstStyle/>
          <a:p>
            <a:r>
              <a:rPr lang="en-US" kern="0" dirty="0">
                <a:latin typeface="Candara" pitchFamily="34" charset="0"/>
              </a:rPr>
              <a:t>Comparison of </a:t>
            </a:r>
            <a:r>
              <a:rPr lang="en-US" dirty="0" err="1">
                <a:latin typeface="Candara" pitchFamily="34" charset="0"/>
              </a:rPr>
              <a:t>iVAC</a:t>
            </a:r>
            <a:r>
              <a:rPr lang="en-US" dirty="0">
                <a:latin typeface="Candara" pitchFamily="34" charset="0"/>
              </a:rPr>
              <a:t> 2L to </a:t>
            </a:r>
            <a:r>
              <a:rPr lang="en-US" dirty="0" err="1">
                <a:latin typeface="Candara" pitchFamily="34" charset="0"/>
              </a:rPr>
              <a:t>Impella</a:t>
            </a:r>
            <a:r>
              <a:rPr lang="en-US" dirty="0">
                <a:latin typeface="Candara" pitchFamily="34" charset="0"/>
              </a:rPr>
              <a:t> CP</a:t>
            </a:r>
            <a:endParaRPr lang="en-NL" dirty="0"/>
          </a:p>
        </p:txBody>
      </p:sp>
      <p:graphicFrame>
        <p:nvGraphicFramePr>
          <p:cNvPr id="5" name="מציין מיקום תוכן 3">
            <a:extLst>
              <a:ext uri="{FF2B5EF4-FFF2-40B4-BE49-F238E27FC236}">
                <a16:creationId xmlns:a16="http://schemas.microsoft.com/office/drawing/2014/main" id="{505C3B82-73C4-FF17-DC03-16470E0C82B4}"/>
              </a:ext>
            </a:extLst>
          </p:cNvPr>
          <p:cNvGraphicFramePr>
            <a:graphicFrameLocks/>
          </p:cNvGraphicFramePr>
          <p:nvPr/>
        </p:nvGraphicFramePr>
        <p:xfrm>
          <a:off x="5183187" y="1481201"/>
          <a:ext cx="6383345" cy="4406424"/>
        </p:xfrm>
        <a:graphic>
          <a:graphicData uri="http://schemas.openxmlformats.org/drawingml/2006/table">
            <a:tbl>
              <a:tblPr firstRow="1" firstCol="1" bandRow="1">
                <a:effectLst/>
                <a:tableStyleId>{5C22544A-7EE6-4342-B048-85BDC9FD1C3A}</a:tableStyleId>
              </a:tblPr>
              <a:tblGrid>
                <a:gridCol w="1930949">
                  <a:extLst>
                    <a:ext uri="{9D8B030D-6E8A-4147-A177-3AD203B41FA5}">
                      <a16:colId xmlns:a16="http://schemas.microsoft.com/office/drawing/2014/main" val="2279583066"/>
                    </a:ext>
                  </a:extLst>
                </a:gridCol>
                <a:gridCol w="2390991">
                  <a:extLst>
                    <a:ext uri="{9D8B030D-6E8A-4147-A177-3AD203B41FA5}">
                      <a16:colId xmlns:a16="http://schemas.microsoft.com/office/drawing/2014/main" val="3220934940"/>
                    </a:ext>
                  </a:extLst>
                </a:gridCol>
                <a:gridCol w="2061405">
                  <a:extLst>
                    <a:ext uri="{9D8B030D-6E8A-4147-A177-3AD203B41FA5}">
                      <a16:colId xmlns:a16="http://schemas.microsoft.com/office/drawing/2014/main" val="2528698323"/>
                    </a:ext>
                  </a:extLst>
                </a:gridCol>
              </a:tblGrid>
              <a:tr h="195871">
                <a:tc>
                  <a:txBody>
                    <a:bodyPr/>
                    <a:lstStyle/>
                    <a:p>
                      <a:pPr marL="0" marR="0" algn="l">
                        <a:lnSpc>
                          <a:spcPct val="107000"/>
                        </a:lnSpc>
                        <a:spcBef>
                          <a:spcPts val="0"/>
                        </a:spcBef>
                        <a:spcAft>
                          <a:spcPts val="0"/>
                        </a:spcAft>
                      </a:pPr>
                      <a:r>
                        <a:rPr lang="en-US" sz="1200" dirty="0">
                          <a:solidFill>
                            <a:schemeClr val="bg1"/>
                          </a:solidFill>
                          <a:effectLst>
                            <a:glow rad="101600">
                              <a:schemeClr val="accent2">
                                <a:satMod val="175000"/>
                                <a:alpha val="40000"/>
                              </a:schemeClr>
                            </a:glow>
                          </a:effectLst>
                        </a:rPr>
                        <a:t>Clinical Effect </a:t>
                      </a:r>
                      <a:endParaRPr lang="en-US" sz="1200" dirty="0">
                        <a:solidFill>
                          <a:schemeClr val="bg1"/>
                        </a:solidFill>
                        <a:effectLst>
                          <a:glow rad="101600">
                            <a:schemeClr val="accent2">
                              <a:satMod val="175000"/>
                              <a:alpha val="40000"/>
                            </a:schemeClr>
                          </a:glow>
                        </a:effectLst>
                        <a:latin typeface="Calibri" panose="020F0502020204030204" pitchFamily="34" charset="0"/>
                        <a:ea typeface="Calibri" panose="020F0502020204030204" pitchFamily="34" charset="0"/>
                        <a:cs typeface="Arial" panose="020B0604020202020204" pitchFamily="34" charset="0"/>
                      </a:endParaRPr>
                    </a:p>
                  </a:txBody>
                  <a:tcPr marL="66295" marR="66295" marT="0" marB="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tx2"/>
                    </a:solidFill>
                  </a:tcPr>
                </a:tc>
                <a:tc>
                  <a:txBody>
                    <a:bodyPr/>
                    <a:lstStyle/>
                    <a:p>
                      <a:pPr marL="0" marR="0" algn="l">
                        <a:lnSpc>
                          <a:spcPct val="107000"/>
                        </a:lnSpc>
                        <a:spcBef>
                          <a:spcPts val="0"/>
                        </a:spcBef>
                        <a:spcAft>
                          <a:spcPts val="0"/>
                        </a:spcAft>
                      </a:pPr>
                      <a:r>
                        <a:rPr lang="en-US" sz="1000" dirty="0">
                          <a:effectLst/>
                        </a:rPr>
                        <a:t>IVAC 2L </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66295" marR="66295" marT="0" marB="0" anchor="ctr">
                    <a:lnL w="12700" cap="flat" cmpd="sng" algn="ctr">
                      <a:solidFill>
                        <a:srgbClr val="FF0000"/>
                      </a:solidFill>
                      <a:prstDash val="solid"/>
                      <a:round/>
                      <a:headEnd type="none" w="med" len="med"/>
                      <a:tailEnd type="none" w="med" len="med"/>
                    </a:lnL>
                    <a:lnB w="12700" cap="flat" cmpd="sng" algn="ctr">
                      <a:solidFill>
                        <a:srgbClr val="FF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000" dirty="0">
                          <a:effectLst/>
                        </a:rPr>
                        <a:t>Impella CP </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66295" marR="66295" marT="0" marB="0" anchor="ctr">
                    <a:lnB w="127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005986513"/>
                  </a:ext>
                </a:extLst>
              </a:tr>
              <a:tr h="333898">
                <a:tc>
                  <a:txBody>
                    <a:bodyPr/>
                    <a:lstStyle/>
                    <a:p>
                      <a:pPr marL="0" marR="0" algn="l">
                        <a:lnSpc>
                          <a:spcPct val="107000"/>
                        </a:lnSpc>
                        <a:spcBef>
                          <a:spcPts val="0"/>
                        </a:spcBef>
                        <a:spcAft>
                          <a:spcPts val="0"/>
                        </a:spcAft>
                      </a:pPr>
                      <a:r>
                        <a:rPr lang="en-US" sz="1000">
                          <a:effectLst/>
                        </a:rPr>
                        <a:t>Cardiac output and systematic pressure changes*</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6295" marR="66295" marT="0" marB="0">
                    <a:lnT w="12700" cap="flat" cmpd="sng" algn="ctr">
                      <a:solidFill>
                        <a:srgbClr val="FF0000"/>
                      </a:solidFill>
                      <a:prstDash val="solid"/>
                      <a:round/>
                      <a:headEnd type="none" w="med" len="med"/>
                      <a:tailEnd type="none" w="med" len="med"/>
                    </a:lnT>
                  </a:tcPr>
                </a:tc>
                <a:tc>
                  <a:txBody>
                    <a:bodyPr/>
                    <a:lstStyle/>
                    <a:p>
                      <a:pPr marL="0" marR="0" algn="l">
                        <a:lnSpc>
                          <a:spcPct val="107000"/>
                        </a:lnSpc>
                        <a:spcBef>
                          <a:spcPts val="0"/>
                        </a:spcBef>
                        <a:spcAft>
                          <a:spcPts val="0"/>
                        </a:spcAft>
                      </a:pPr>
                      <a:r>
                        <a:rPr lang="en-US" sz="1000">
                          <a:effectLst/>
                        </a:rPr>
                        <a:t>LV volumes and pressures showed a significant increase.</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6295" marR="66295" marT="0" marB="0">
                    <a:lnT w="12700" cap="flat" cmpd="sng" algn="ctr">
                      <a:solidFill>
                        <a:srgbClr val="FF0000"/>
                      </a:solidFill>
                      <a:prstDash val="solid"/>
                      <a:round/>
                      <a:headEnd type="none" w="med" len="med"/>
                      <a:tailEnd type="none" w="med" len="med"/>
                    </a:lnT>
                  </a:tcPr>
                </a:tc>
                <a:tc>
                  <a:txBody>
                    <a:bodyPr/>
                    <a:lstStyle/>
                    <a:p>
                      <a:pPr marL="0" marR="0" algn="l">
                        <a:lnSpc>
                          <a:spcPct val="107000"/>
                        </a:lnSpc>
                        <a:spcBef>
                          <a:spcPts val="0"/>
                        </a:spcBef>
                        <a:spcAft>
                          <a:spcPts val="0"/>
                        </a:spcAft>
                      </a:pPr>
                      <a:r>
                        <a:rPr lang="en-US" sz="1000" dirty="0">
                          <a:effectLst/>
                        </a:rPr>
                        <a:t>LV volumes and pressures showed a significant increase.</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66295" marR="66295" marT="0" marB="0">
                    <a:lnT w="12700" cap="flat" cmpd="sng" algn="ctr">
                      <a:solidFill>
                        <a:srgbClr val="FF0000"/>
                      </a:solidFill>
                      <a:prstDash val="solid"/>
                      <a:round/>
                      <a:headEnd type="none" w="med" len="med"/>
                      <a:tailEnd type="none" w="med" len="med"/>
                    </a:lnT>
                  </a:tcPr>
                </a:tc>
                <a:extLst>
                  <a:ext uri="{0D108BD9-81ED-4DB2-BD59-A6C34878D82A}">
                    <a16:rowId xmlns:a16="http://schemas.microsoft.com/office/drawing/2014/main" val="2785645807"/>
                  </a:ext>
                </a:extLst>
              </a:tr>
              <a:tr h="333898">
                <a:tc>
                  <a:txBody>
                    <a:bodyPr/>
                    <a:lstStyle/>
                    <a:p>
                      <a:pPr marL="0" marR="0" algn="l">
                        <a:lnSpc>
                          <a:spcPct val="107000"/>
                        </a:lnSpc>
                        <a:spcBef>
                          <a:spcPts val="0"/>
                        </a:spcBef>
                        <a:spcAft>
                          <a:spcPts val="0"/>
                        </a:spcAft>
                      </a:pPr>
                      <a:r>
                        <a:rPr lang="en-US" sz="1000">
                          <a:effectLst/>
                        </a:rPr>
                        <a:t>The Effective Arterial Elastance (Ea)*</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6295" marR="66295" marT="0" marB="0"/>
                </a:tc>
                <a:tc>
                  <a:txBody>
                    <a:bodyPr/>
                    <a:lstStyle/>
                    <a:p>
                      <a:pPr marL="0" marR="0" algn="l">
                        <a:lnSpc>
                          <a:spcPct val="107000"/>
                        </a:lnSpc>
                        <a:spcBef>
                          <a:spcPts val="0"/>
                        </a:spcBef>
                        <a:spcAft>
                          <a:spcPts val="0"/>
                        </a:spcAft>
                      </a:pPr>
                      <a:r>
                        <a:rPr lang="en-US" sz="1000">
                          <a:effectLst/>
                        </a:rPr>
                        <a:t>Decrease </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6295" marR="66295" marT="0" marB="0"/>
                </a:tc>
                <a:tc>
                  <a:txBody>
                    <a:bodyPr/>
                    <a:lstStyle/>
                    <a:p>
                      <a:pPr marL="0" marR="0" algn="l">
                        <a:lnSpc>
                          <a:spcPct val="107000"/>
                        </a:lnSpc>
                        <a:spcBef>
                          <a:spcPts val="0"/>
                        </a:spcBef>
                        <a:spcAft>
                          <a:spcPts val="0"/>
                        </a:spcAft>
                      </a:pPr>
                      <a:r>
                        <a:rPr lang="en-US" sz="1000" dirty="0">
                          <a:effectLst/>
                        </a:rPr>
                        <a:t>Increase </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66295" marR="66295" marT="0" marB="0"/>
                </a:tc>
                <a:extLst>
                  <a:ext uri="{0D108BD9-81ED-4DB2-BD59-A6C34878D82A}">
                    <a16:rowId xmlns:a16="http://schemas.microsoft.com/office/drawing/2014/main" val="2595065241"/>
                  </a:ext>
                </a:extLst>
              </a:tr>
              <a:tr h="163159">
                <a:tc>
                  <a:txBody>
                    <a:bodyPr/>
                    <a:lstStyle/>
                    <a:p>
                      <a:pPr marL="0" marR="0" algn="l">
                        <a:lnSpc>
                          <a:spcPct val="107000"/>
                        </a:lnSpc>
                        <a:spcBef>
                          <a:spcPts val="0"/>
                        </a:spcBef>
                        <a:spcAft>
                          <a:spcPts val="0"/>
                        </a:spcAft>
                      </a:pPr>
                      <a:r>
                        <a:rPr lang="en-US" sz="1000">
                          <a:effectLst/>
                        </a:rPr>
                        <a:t>Total Systemic Resistance*</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6295" marR="66295" marT="0" marB="0"/>
                </a:tc>
                <a:tc>
                  <a:txBody>
                    <a:bodyPr/>
                    <a:lstStyle/>
                    <a:p>
                      <a:pPr marL="0" marR="0" algn="l">
                        <a:lnSpc>
                          <a:spcPct val="107000"/>
                        </a:lnSpc>
                        <a:spcBef>
                          <a:spcPts val="0"/>
                        </a:spcBef>
                        <a:spcAft>
                          <a:spcPts val="0"/>
                        </a:spcAft>
                      </a:pPr>
                      <a:r>
                        <a:rPr lang="en-US" sz="1000">
                          <a:effectLst/>
                        </a:rPr>
                        <a:t>Decrease</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6295" marR="66295" marT="0" marB="0"/>
                </a:tc>
                <a:tc>
                  <a:txBody>
                    <a:bodyPr/>
                    <a:lstStyle/>
                    <a:p>
                      <a:pPr marL="0" marR="0" algn="l">
                        <a:lnSpc>
                          <a:spcPct val="107000"/>
                        </a:lnSpc>
                        <a:spcBef>
                          <a:spcPts val="0"/>
                        </a:spcBef>
                        <a:spcAft>
                          <a:spcPts val="0"/>
                        </a:spcAft>
                      </a:pPr>
                      <a:r>
                        <a:rPr lang="en-US" sz="1000">
                          <a:effectLst/>
                        </a:rPr>
                        <a:t>Increase</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6295" marR="66295" marT="0" marB="0"/>
                </a:tc>
                <a:extLst>
                  <a:ext uri="{0D108BD9-81ED-4DB2-BD59-A6C34878D82A}">
                    <a16:rowId xmlns:a16="http://schemas.microsoft.com/office/drawing/2014/main" val="3743134368"/>
                  </a:ext>
                </a:extLst>
              </a:tr>
              <a:tr h="163159">
                <a:tc>
                  <a:txBody>
                    <a:bodyPr/>
                    <a:lstStyle/>
                    <a:p>
                      <a:pPr marL="0" marR="0" algn="l">
                        <a:lnSpc>
                          <a:spcPct val="107000"/>
                        </a:lnSpc>
                        <a:spcBef>
                          <a:spcPts val="0"/>
                        </a:spcBef>
                        <a:spcAft>
                          <a:spcPts val="0"/>
                        </a:spcAft>
                      </a:pPr>
                      <a:r>
                        <a:rPr lang="en-US" sz="1000">
                          <a:effectLst/>
                        </a:rPr>
                        <a:t>Global Cycle Efficiency*</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6295" marR="66295" marT="0" marB="0"/>
                </a:tc>
                <a:tc>
                  <a:txBody>
                    <a:bodyPr/>
                    <a:lstStyle/>
                    <a:p>
                      <a:pPr marL="0" marR="0" algn="l">
                        <a:lnSpc>
                          <a:spcPct val="107000"/>
                        </a:lnSpc>
                        <a:spcBef>
                          <a:spcPts val="0"/>
                        </a:spcBef>
                        <a:spcAft>
                          <a:spcPts val="0"/>
                        </a:spcAft>
                      </a:pPr>
                      <a:r>
                        <a:rPr lang="en-US" sz="1000">
                          <a:effectLst/>
                        </a:rPr>
                        <a:t>Increase </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6295" marR="66295" marT="0" marB="0"/>
                </a:tc>
                <a:tc>
                  <a:txBody>
                    <a:bodyPr/>
                    <a:lstStyle/>
                    <a:p>
                      <a:pPr marL="0" marR="0" algn="l">
                        <a:lnSpc>
                          <a:spcPct val="107000"/>
                        </a:lnSpc>
                        <a:spcBef>
                          <a:spcPts val="0"/>
                        </a:spcBef>
                        <a:spcAft>
                          <a:spcPts val="0"/>
                        </a:spcAft>
                      </a:pPr>
                      <a:r>
                        <a:rPr lang="en-US" sz="1000" dirty="0">
                          <a:effectLst/>
                        </a:rPr>
                        <a:t>No change </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66295" marR="66295" marT="0" marB="0"/>
                </a:tc>
                <a:extLst>
                  <a:ext uri="{0D108BD9-81ED-4DB2-BD59-A6C34878D82A}">
                    <a16:rowId xmlns:a16="http://schemas.microsoft.com/office/drawing/2014/main" val="1199249889"/>
                  </a:ext>
                </a:extLst>
              </a:tr>
              <a:tr h="163159">
                <a:tc>
                  <a:txBody>
                    <a:bodyPr/>
                    <a:lstStyle/>
                    <a:p>
                      <a:pPr marL="0" marR="0" algn="l">
                        <a:lnSpc>
                          <a:spcPct val="107000"/>
                        </a:lnSpc>
                        <a:spcBef>
                          <a:spcPts val="0"/>
                        </a:spcBef>
                        <a:spcAft>
                          <a:spcPts val="0"/>
                        </a:spcAft>
                      </a:pPr>
                      <a:r>
                        <a:rPr lang="en-US" sz="1000">
                          <a:effectLst/>
                        </a:rPr>
                        <a:t>Aortic Afterload*</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6295" marR="66295" marT="0" marB="0"/>
                </a:tc>
                <a:tc>
                  <a:txBody>
                    <a:bodyPr/>
                    <a:lstStyle/>
                    <a:p>
                      <a:pPr marL="0" marR="0" algn="l">
                        <a:lnSpc>
                          <a:spcPct val="107000"/>
                        </a:lnSpc>
                        <a:spcBef>
                          <a:spcPts val="0"/>
                        </a:spcBef>
                        <a:spcAft>
                          <a:spcPts val="0"/>
                        </a:spcAft>
                      </a:pPr>
                      <a:r>
                        <a:rPr lang="en-US" sz="1000" dirty="0">
                          <a:effectLst/>
                        </a:rPr>
                        <a:t>Decrease</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66295" marR="66295" marT="0" marB="0"/>
                </a:tc>
                <a:tc>
                  <a:txBody>
                    <a:bodyPr/>
                    <a:lstStyle/>
                    <a:p>
                      <a:pPr marL="0" marR="0" algn="l">
                        <a:lnSpc>
                          <a:spcPct val="107000"/>
                        </a:lnSpc>
                        <a:spcBef>
                          <a:spcPts val="0"/>
                        </a:spcBef>
                        <a:spcAft>
                          <a:spcPts val="0"/>
                        </a:spcAft>
                      </a:pPr>
                      <a:r>
                        <a:rPr lang="en-US" sz="1000" dirty="0">
                          <a:effectLst/>
                        </a:rPr>
                        <a:t>Increase</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66295" marR="66295" marT="0" marB="0"/>
                </a:tc>
                <a:extLst>
                  <a:ext uri="{0D108BD9-81ED-4DB2-BD59-A6C34878D82A}">
                    <a16:rowId xmlns:a16="http://schemas.microsoft.com/office/drawing/2014/main" val="2233251453"/>
                  </a:ext>
                </a:extLst>
              </a:tr>
              <a:tr h="163159">
                <a:tc>
                  <a:txBody>
                    <a:bodyPr/>
                    <a:lstStyle/>
                    <a:p>
                      <a:pPr marL="0" marR="0" algn="l">
                        <a:lnSpc>
                          <a:spcPct val="107000"/>
                        </a:lnSpc>
                        <a:spcBef>
                          <a:spcPts val="0"/>
                        </a:spcBef>
                        <a:spcAft>
                          <a:spcPts val="0"/>
                        </a:spcAft>
                      </a:pPr>
                      <a:r>
                        <a:rPr lang="en-US" sz="1000" dirty="0">
                          <a:effectLst/>
                        </a:rPr>
                        <a:t>PV Loop Changes*</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66295" marR="66295" marT="0" marB="0"/>
                </a:tc>
                <a:tc>
                  <a:txBody>
                    <a:bodyPr/>
                    <a:lstStyle/>
                    <a:p>
                      <a:pPr marL="0" marR="0" algn="l">
                        <a:lnSpc>
                          <a:spcPct val="107000"/>
                        </a:lnSpc>
                        <a:spcBef>
                          <a:spcPts val="0"/>
                        </a:spcBef>
                        <a:spcAft>
                          <a:spcPts val="0"/>
                        </a:spcAft>
                      </a:pPr>
                      <a:r>
                        <a:rPr lang="en-US" sz="1000" dirty="0">
                          <a:effectLst/>
                        </a:rPr>
                        <a:t>Shifting to left and down  </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66295" marR="66295" marT="0" marB="0"/>
                </a:tc>
                <a:tc>
                  <a:txBody>
                    <a:bodyPr/>
                    <a:lstStyle/>
                    <a:p>
                      <a:pPr marL="0" marR="0" algn="l">
                        <a:lnSpc>
                          <a:spcPct val="107000"/>
                        </a:lnSpc>
                        <a:spcBef>
                          <a:spcPts val="0"/>
                        </a:spcBef>
                        <a:spcAft>
                          <a:spcPts val="0"/>
                        </a:spcAft>
                      </a:pPr>
                      <a:r>
                        <a:rPr lang="en-US" sz="1000" dirty="0">
                          <a:effectLst/>
                        </a:rPr>
                        <a:t>Shifting to right and Up </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66295" marR="66295" marT="0" marB="0"/>
                </a:tc>
                <a:extLst>
                  <a:ext uri="{0D108BD9-81ED-4DB2-BD59-A6C34878D82A}">
                    <a16:rowId xmlns:a16="http://schemas.microsoft.com/office/drawing/2014/main" val="46141632"/>
                  </a:ext>
                </a:extLst>
              </a:tr>
              <a:tr h="163159">
                <a:tc>
                  <a:txBody>
                    <a:bodyPr/>
                    <a:lstStyle/>
                    <a:p>
                      <a:pPr marL="0" marR="0" algn="l">
                        <a:lnSpc>
                          <a:spcPct val="107000"/>
                        </a:lnSpc>
                        <a:spcBef>
                          <a:spcPts val="0"/>
                        </a:spcBef>
                        <a:spcAft>
                          <a:spcPts val="0"/>
                        </a:spcAft>
                      </a:pPr>
                      <a:r>
                        <a:rPr lang="en-US" sz="1000" dirty="0">
                          <a:effectLst/>
                        </a:rPr>
                        <a:t>Hemolysis (fHb)*</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66295" marR="66295" marT="0" marB="0"/>
                </a:tc>
                <a:tc>
                  <a:txBody>
                    <a:bodyPr/>
                    <a:lstStyle/>
                    <a:p>
                      <a:pPr marL="0" marR="0" algn="l">
                        <a:lnSpc>
                          <a:spcPct val="107000"/>
                        </a:lnSpc>
                        <a:spcBef>
                          <a:spcPts val="0"/>
                        </a:spcBef>
                        <a:spcAft>
                          <a:spcPts val="0"/>
                        </a:spcAft>
                      </a:pPr>
                      <a:r>
                        <a:rPr lang="en-US" sz="1000">
                          <a:effectLst/>
                        </a:rPr>
                        <a:t>&lt;10 mg/dL </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6295" marR="66295" marT="0" marB="0"/>
                </a:tc>
                <a:tc>
                  <a:txBody>
                    <a:bodyPr/>
                    <a:lstStyle/>
                    <a:p>
                      <a:pPr marL="0" marR="0" algn="l">
                        <a:lnSpc>
                          <a:spcPct val="107000"/>
                        </a:lnSpc>
                        <a:spcBef>
                          <a:spcPts val="0"/>
                        </a:spcBef>
                        <a:spcAft>
                          <a:spcPts val="0"/>
                        </a:spcAft>
                      </a:pPr>
                      <a:r>
                        <a:rPr lang="en-US" sz="1000" dirty="0">
                          <a:effectLst/>
                        </a:rPr>
                        <a:t>&gt;50 mg/dL</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66295" marR="66295" marT="0" marB="0"/>
                </a:tc>
                <a:extLst>
                  <a:ext uri="{0D108BD9-81ED-4DB2-BD59-A6C34878D82A}">
                    <a16:rowId xmlns:a16="http://schemas.microsoft.com/office/drawing/2014/main" val="4273571294"/>
                  </a:ext>
                </a:extLst>
              </a:tr>
              <a:tr h="163159">
                <a:tc>
                  <a:txBody>
                    <a:bodyPr/>
                    <a:lstStyle/>
                    <a:p>
                      <a:pPr marL="0" marR="0" algn="l">
                        <a:lnSpc>
                          <a:spcPct val="107000"/>
                        </a:lnSpc>
                        <a:spcBef>
                          <a:spcPts val="0"/>
                        </a:spcBef>
                        <a:spcAft>
                          <a:spcPts val="0"/>
                        </a:spcAft>
                      </a:pPr>
                      <a:r>
                        <a:rPr lang="en-US" sz="1000" b="1" kern="1200" dirty="0">
                          <a:solidFill>
                            <a:schemeClr val="lt1"/>
                          </a:solidFill>
                          <a:effectLst/>
                          <a:latin typeface="+mn-lt"/>
                          <a:ea typeface="+mn-ea"/>
                          <a:cs typeface="+mn-cs"/>
                        </a:rPr>
                        <a:t>Principle of action  </a:t>
                      </a:r>
                    </a:p>
                  </a:txBody>
                  <a:tcPr marL="66295" marR="66295" marT="0" marB="0">
                    <a:lnB w="12700" cap="flat" cmpd="sng" algn="ctr">
                      <a:solidFill>
                        <a:srgbClr val="FF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000">
                          <a:effectLst/>
                        </a:rPr>
                        <a:t>Pulsatile </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6295" marR="66295" marT="0" marB="0"/>
                </a:tc>
                <a:tc>
                  <a:txBody>
                    <a:bodyPr/>
                    <a:lstStyle/>
                    <a:p>
                      <a:pPr marL="0" marR="0" algn="l">
                        <a:lnSpc>
                          <a:spcPct val="107000"/>
                        </a:lnSpc>
                        <a:spcBef>
                          <a:spcPts val="0"/>
                        </a:spcBef>
                        <a:spcAft>
                          <a:spcPts val="0"/>
                        </a:spcAft>
                      </a:pPr>
                      <a:r>
                        <a:rPr lang="en-US" sz="1000" dirty="0">
                          <a:effectLst/>
                        </a:rPr>
                        <a:t>Continuance flow </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66295" marR="66295" marT="0" marB="0"/>
                </a:tc>
                <a:extLst>
                  <a:ext uri="{0D108BD9-81ED-4DB2-BD59-A6C34878D82A}">
                    <a16:rowId xmlns:a16="http://schemas.microsoft.com/office/drawing/2014/main" val="2590618630"/>
                  </a:ext>
                </a:extLst>
              </a:tr>
              <a:tr h="276245">
                <a:tc>
                  <a:txBody>
                    <a:bodyPr/>
                    <a:lstStyle/>
                    <a:p>
                      <a:pPr marL="0" marR="0" algn="l" defTabSz="685800" rtl="0" eaLnBrk="1" latinLnBrk="0" hangingPunct="1">
                        <a:lnSpc>
                          <a:spcPct val="107000"/>
                        </a:lnSpc>
                        <a:spcBef>
                          <a:spcPts val="0"/>
                        </a:spcBef>
                        <a:spcAft>
                          <a:spcPts val="0"/>
                        </a:spcAft>
                      </a:pPr>
                      <a:r>
                        <a:rPr lang="en-US" sz="1200" b="1" kern="1200" dirty="0">
                          <a:solidFill>
                            <a:schemeClr val="bg1"/>
                          </a:solidFill>
                          <a:effectLst>
                            <a:glow rad="101600">
                              <a:schemeClr val="accent2">
                                <a:satMod val="175000"/>
                                <a:alpha val="40000"/>
                              </a:schemeClr>
                            </a:glow>
                          </a:effectLst>
                          <a:latin typeface="+mn-lt"/>
                          <a:ea typeface="+mn-ea"/>
                          <a:cs typeface="+mn-cs"/>
                        </a:rPr>
                        <a:t>Indications </a:t>
                      </a:r>
                    </a:p>
                  </a:txBody>
                  <a:tcPr marL="66295" marR="66295" marT="0" marB="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tx2"/>
                    </a:solidFill>
                  </a:tcPr>
                </a:tc>
                <a:tc>
                  <a:txBody>
                    <a:bodyPr/>
                    <a:lstStyle/>
                    <a:p>
                      <a:pPr marL="0" marR="0" lvl="0" indent="0" algn="l" defTabSz="685800" rtl="0" eaLnBrk="1" fontAlgn="auto" latinLnBrk="0" hangingPunct="1">
                        <a:lnSpc>
                          <a:spcPct val="107000"/>
                        </a:lnSpc>
                        <a:spcBef>
                          <a:spcPts val="0"/>
                        </a:spcBef>
                        <a:spcAft>
                          <a:spcPts val="0"/>
                        </a:spcAft>
                        <a:buClrTx/>
                        <a:buSzTx/>
                        <a:buFontTx/>
                        <a:buNone/>
                        <a:tabLst/>
                        <a:defRPr/>
                      </a:pP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66295" marR="66295" marT="0" marB="0">
                    <a:lnL w="12700" cap="flat" cmpd="sng" algn="ctr">
                      <a:solidFill>
                        <a:srgbClr val="FF0000"/>
                      </a:solidFill>
                      <a:prstDash val="solid"/>
                      <a:round/>
                      <a:headEnd type="none" w="med" len="med"/>
                      <a:tailEnd type="none" w="med" len="med"/>
                    </a:lnL>
                    <a:lnB w="12700" cap="flat" cmpd="sng" algn="ctr">
                      <a:solidFill>
                        <a:srgbClr val="FF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000" dirty="0">
                          <a:effectLst/>
                        </a:rPr>
                        <a:t> </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66295" marR="66295" marT="0" marB="0">
                    <a:lnB w="127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3111632518"/>
                  </a:ext>
                </a:extLst>
              </a:tr>
              <a:tr h="504637">
                <a:tc>
                  <a:txBody>
                    <a:bodyPr/>
                    <a:lstStyle/>
                    <a:p>
                      <a:pPr marL="0" marR="0" lvl="0" indent="0" algn="l" defTabSz="685800" rtl="0" eaLnBrk="1" fontAlgn="auto" latinLnBrk="0" hangingPunct="1">
                        <a:lnSpc>
                          <a:spcPct val="107000"/>
                        </a:lnSpc>
                        <a:spcBef>
                          <a:spcPts val="0"/>
                        </a:spcBef>
                        <a:spcAft>
                          <a:spcPts val="0"/>
                        </a:spcAft>
                        <a:buClrTx/>
                        <a:buSzTx/>
                        <a:buFontTx/>
                        <a:buNone/>
                        <a:tabLst/>
                        <a:defRPr/>
                      </a:pPr>
                      <a:r>
                        <a:rPr lang="en-US" sz="1000" dirty="0">
                          <a:effectLst/>
                        </a:rPr>
                        <a:t> </a:t>
                      </a:r>
                      <a:endParaRPr lang="en-US" sz="1000" dirty="0">
                        <a:effectLst/>
                        <a:latin typeface="Calibri" panose="020F0502020204030204" pitchFamily="34" charset="0"/>
                        <a:ea typeface="Calibri" panose="020F0502020204030204" pitchFamily="34" charset="0"/>
                        <a:cs typeface="Arial" panose="020B0604020202020204" pitchFamily="34" charset="0"/>
                      </a:endParaRPr>
                    </a:p>
                    <a:p>
                      <a:pPr marL="0" marR="0" algn="l">
                        <a:lnSpc>
                          <a:spcPct val="107000"/>
                        </a:lnSpc>
                        <a:spcBef>
                          <a:spcPts val="0"/>
                        </a:spcBef>
                        <a:spcAft>
                          <a:spcPts val="0"/>
                        </a:spcAft>
                      </a:pP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66295" marR="66295" marT="0" marB="0">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marL="0" marR="0" lvl="0" indent="0" algn="l" defTabSz="685800" rtl="0" eaLnBrk="1" fontAlgn="auto" latinLnBrk="0" hangingPunct="1">
                        <a:lnSpc>
                          <a:spcPct val="107000"/>
                        </a:lnSpc>
                        <a:spcBef>
                          <a:spcPts val="0"/>
                        </a:spcBef>
                        <a:spcAft>
                          <a:spcPts val="0"/>
                        </a:spcAft>
                        <a:buClrTx/>
                        <a:buSzTx/>
                        <a:buFontTx/>
                        <a:buNone/>
                        <a:tabLst/>
                        <a:defRPr/>
                      </a:pPr>
                      <a:r>
                        <a:rPr lang="en-US" sz="1000" dirty="0">
                          <a:effectLst/>
                        </a:rPr>
                        <a:t> High risk PCI, Unloading LV during ECMO (CS), High risk Ablation and Mapping </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66295" marR="66295" marT="0" marB="0">
                    <a:lnT w="12700" cap="flat" cmpd="sng" algn="ctr">
                      <a:solidFill>
                        <a:srgbClr val="FF0000"/>
                      </a:solidFill>
                      <a:prstDash val="solid"/>
                      <a:round/>
                      <a:headEnd type="none" w="med" len="med"/>
                      <a:tailEnd type="none" w="med" len="med"/>
                    </a:lnT>
                  </a:tcPr>
                </a:tc>
                <a:tc>
                  <a:txBody>
                    <a:bodyPr/>
                    <a:lstStyle/>
                    <a:p>
                      <a:pPr marL="0" marR="0" lvl="0" indent="0" algn="l" defTabSz="685800" rtl="0" eaLnBrk="1" fontAlgn="auto" latinLnBrk="0" hangingPunct="1">
                        <a:lnSpc>
                          <a:spcPct val="107000"/>
                        </a:lnSpc>
                        <a:spcBef>
                          <a:spcPts val="0"/>
                        </a:spcBef>
                        <a:spcAft>
                          <a:spcPts val="0"/>
                        </a:spcAft>
                        <a:buClrTx/>
                        <a:buSzTx/>
                        <a:buFontTx/>
                        <a:buNone/>
                        <a:tabLst/>
                        <a:defRPr/>
                      </a:pPr>
                      <a:r>
                        <a:rPr lang="en-US" sz="1000" dirty="0">
                          <a:effectLst/>
                        </a:rPr>
                        <a:t>High risk PCI, Unloading LV during ECMO (CS)</a:t>
                      </a:r>
                      <a:endParaRPr lang="en-US" sz="1000" dirty="0">
                        <a:effectLst/>
                        <a:latin typeface="Calibri" panose="020F0502020204030204" pitchFamily="34" charset="0"/>
                        <a:ea typeface="Calibri" panose="020F0502020204030204" pitchFamily="34" charset="0"/>
                        <a:cs typeface="Arial" panose="020B0604020202020204" pitchFamily="34" charset="0"/>
                      </a:endParaRPr>
                    </a:p>
                    <a:p>
                      <a:pPr marL="0" marR="0" algn="l">
                        <a:lnSpc>
                          <a:spcPct val="107000"/>
                        </a:lnSpc>
                        <a:spcBef>
                          <a:spcPts val="0"/>
                        </a:spcBef>
                        <a:spcAft>
                          <a:spcPts val="0"/>
                        </a:spcAft>
                      </a:pP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66295" marR="66295" marT="0" marB="0">
                    <a:lnT w="12700" cap="flat" cmpd="sng" algn="ctr">
                      <a:solidFill>
                        <a:srgbClr val="FF0000"/>
                      </a:solidFill>
                      <a:prstDash val="solid"/>
                      <a:round/>
                      <a:headEnd type="none" w="med" len="med"/>
                      <a:tailEnd type="none" w="med" len="med"/>
                    </a:lnT>
                  </a:tcPr>
                </a:tc>
                <a:extLst>
                  <a:ext uri="{0D108BD9-81ED-4DB2-BD59-A6C34878D82A}">
                    <a16:rowId xmlns:a16="http://schemas.microsoft.com/office/drawing/2014/main" val="2763405292"/>
                  </a:ext>
                </a:extLst>
              </a:tr>
              <a:tr h="248857">
                <a:tc>
                  <a:txBody>
                    <a:bodyPr/>
                    <a:lstStyle/>
                    <a:p>
                      <a:pPr marL="0" marR="0" algn="l" defTabSz="685800" rtl="0" eaLnBrk="1" latinLnBrk="0" hangingPunct="1">
                        <a:lnSpc>
                          <a:spcPct val="107000"/>
                        </a:lnSpc>
                        <a:spcBef>
                          <a:spcPts val="0"/>
                        </a:spcBef>
                        <a:spcAft>
                          <a:spcPts val="0"/>
                        </a:spcAft>
                      </a:pPr>
                      <a:r>
                        <a:rPr lang="en-US" sz="1200" b="1" kern="1200" dirty="0">
                          <a:solidFill>
                            <a:schemeClr val="bg1"/>
                          </a:solidFill>
                          <a:effectLst>
                            <a:glow rad="101600">
                              <a:schemeClr val="accent2">
                                <a:satMod val="175000"/>
                                <a:alpha val="40000"/>
                              </a:schemeClr>
                            </a:glow>
                          </a:effectLst>
                          <a:latin typeface="+mn-lt"/>
                          <a:ea typeface="+mn-ea"/>
                          <a:cs typeface="+mn-cs"/>
                        </a:rPr>
                        <a:t>Use and complications </a:t>
                      </a:r>
                    </a:p>
                  </a:txBody>
                  <a:tcPr marL="66295" marR="66295" marT="0" marB="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tx2"/>
                    </a:solidFill>
                  </a:tcPr>
                </a:tc>
                <a:tc>
                  <a:txBody>
                    <a:bodyPr/>
                    <a:lstStyle/>
                    <a:p>
                      <a:pPr marL="0" marR="0" algn="l">
                        <a:lnSpc>
                          <a:spcPct val="107000"/>
                        </a:lnSpc>
                        <a:spcBef>
                          <a:spcPts val="0"/>
                        </a:spcBef>
                        <a:spcAft>
                          <a:spcPts val="0"/>
                        </a:spcAft>
                      </a:pPr>
                      <a:r>
                        <a:rPr lang="en-US" sz="1000" dirty="0">
                          <a:effectLst/>
                        </a:rPr>
                        <a:t> </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66295" marR="66295" marT="0" marB="0">
                    <a:lnL w="12700" cap="flat" cmpd="sng" algn="ctr">
                      <a:solidFill>
                        <a:srgbClr val="FF0000"/>
                      </a:solidFill>
                      <a:prstDash val="solid"/>
                      <a:round/>
                      <a:headEnd type="none" w="med" len="med"/>
                      <a:tailEnd type="none" w="med" len="med"/>
                    </a:lnL>
                    <a:lnB w="12700" cap="flat" cmpd="sng" algn="ctr">
                      <a:solidFill>
                        <a:srgbClr val="FF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000" dirty="0">
                          <a:effectLst/>
                        </a:rPr>
                        <a:t> </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66295" marR="66295" marT="0" marB="0">
                    <a:lnB w="127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2022467320"/>
                  </a:ext>
                </a:extLst>
              </a:tr>
              <a:tr h="163159">
                <a:tc>
                  <a:txBody>
                    <a:bodyPr/>
                    <a:lstStyle/>
                    <a:p>
                      <a:pPr marL="0" marR="0" algn="l">
                        <a:lnSpc>
                          <a:spcPct val="107000"/>
                        </a:lnSpc>
                        <a:spcBef>
                          <a:spcPts val="0"/>
                        </a:spcBef>
                        <a:spcAft>
                          <a:spcPts val="0"/>
                        </a:spcAft>
                      </a:pPr>
                      <a:r>
                        <a:rPr lang="en-US" sz="1000">
                          <a:effectLst/>
                        </a:rPr>
                        <a:t>Bleeding complications*</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6295" marR="66295" marT="0" marB="0">
                    <a:lnT w="12700" cap="flat" cmpd="sng" algn="ctr">
                      <a:solidFill>
                        <a:srgbClr val="FF0000"/>
                      </a:solidFill>
                      <a:prstDash val="solid"/>
                      <a:round/>
                      <a:headEnd type="none" w="med" len="med"/>
                      <a:tailEnd type="none" w="med" len="med"/>
                    </a:lnT>
                  </a:tcPr>
                </a:tc>
                <a:tc>
                  <a:txBody>
                    <a:bodyPr/>
                    <a:lstStyle/>
                    <a:p>
                      <a:pPr marL="0" marR="0" algn="l">
                        <a:lnSpc>
                          <a:spcPct val="107000"/>
                        </a:lnSpc>
                        <a:spcBef>
                          <a:spcPts val="0"/>
                        </a:spcBef>
                        <a:spcAft>
                          <a:spcPts val="0"/>
                        </a:spcAft>
                      </a:pPr>
                      <a:r>
                        <a:rPr lang="en-US" sz="1000">
                          <a:effectLst/>
                        </a:rPr>
                        <a:t>Very low </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6295" marR="66295" marT="0" marB="0">
                    <a:lnT w="12700" cap="flat" cmpd="sng" algn="ctr">
                      <a:solidFill>
                        <a:srgbClr val="FF0000"/>
                      </a:solidFill>
                      <a:prstDash val="solid"/>
                      <a:round/>
                      <a:headEnd type="none" w="med" len="med"/>
                      <a:tailEnd type="none" w="med" len="med"/>
                    </a:lnT>
                  </a:tcPr>
                </a:tc>
                <a:tc>
                  <a:txBody>
                    <a:bodyPr/>
                    <a:lstStyle/>
                    <a:p>
                      <a:pPr marL="0" marR="0" algn="l">
                        <a:lnSpc>
                          <a:spcPct val="107000"/>
                        </a:lnSpc>
                        <a:spcBef>
                          <a:spcPts val="0"/>
                        </a:spcBef>
                        <a:spcAft>
                          <a:spcPts val="0"/>
                        </a:spcAft>
                      </a:pPr>
                      <a:r>
                        <a:rPr lang="en-US" sz="1000">
                          <a:effectLst/>
                        </a:rPr>
                        <a:t>High </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6295" marR="66295" marT="0" marB="0">
                    <a:lnT w="12700" cap="flat" cmpd="sng" algn="ctr">
                      <a:solidFill>
                        <a:srgbClr val="FF0000"/>
                      </a:solidFill>
                      <a:prstDash val="solid"/>
                      <a:round/>
                      <a:headEnd type="none" w="med" len="med"/>
                      <a:tailEnd type="none" w="med" len="med"/>
                    </a:lnT>
                  </a:tcPr>
                </a:tc>
                <a:extLst>
                  <a:ext uri="{0D108BD9-81ED-4DB2-BD59-A6C34878D82A}">
                    <a16:rowId xmlns:a16="http://schemas.microsoft.com/office/drawing/2014/main" val="3423421417"/>
                  </a:ext>
                </a:extLst>
              </a:tr>
              <a:tr h="333898">
                <a:tc>
                  <a:txBody>
                    <a:bodyPr/>
                    <a:lstStyle/>
                    <a:p>
                      <a:pPr marL="0" marR="0" algn="l">
                        <a:lnSpc>
                          <a:spcPct val="107000"/>
                        </a:lnSpc>
                        <a:spcBef>
                          <a:spcPts val="0"/>
                        </a:spcBef>
                        <a:spcAft>
                          <a:spcPts val="0"/>
                        </a:spcAft>
                      </a:pPr>
                      <a:r>
                        <a:rPr lang="en-US" sz="1000">
                          <a:effectLst/>
                        </a:rPr>
                        <a:t>Procedure steps </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6295" marR="66295" marT="0" marB="0"/>
                </a:tc>
                <a:tc>
                  <a:txBody>
                    <a:bodyPr/>
                    <a:lstStyle/>
                    <a:p>
                      <a:pPr marL="0" marR="0" algn="l">
                        <a:lnSpc>
                          <a:spcPct val="107000"/>
                        </a:lnSpc>
                        <a:spcBef>
                          <a:spcPts val="0"/>
                        </a:spcBef>
                        <a:spcAft>
                          <a:spcPts val="0"/>
                        </a:spcAft>
                      </a:pPr>
                      <a:r>
                        <a:rPr lang="en-US" sz="1000">
                          <a:effectLst/>
                        </a:rPr>
                        <a:t>Easy and intuitive </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6295" marR="66295" marT="0" marB="0"/>
                </a:tc>
                <a:tc>
                  <a:txBody>
                    <a:bodyPr/>
                    <a:lstStyle/>
                    <a:p>
                      <a:pPr marL="0" marR="0" algn="l">
                        <a:lnSpc>
                          <a:spcPct val="107000"/>
                        </a:lnSpc>
                        <a:spcBef>
                          <a:spcPts val="0"/>
                        </a:spcBef>
                        <a:spcAft>
                          <a:spcPts val="0"/>
                        </a:spcAft>
                      </a:pPr>
                      <a:r>
                        <a:rPr lang="en-US" sz="1000">
                          <a:effectLst/>
                        </a:rPr>
                        <a:t>Complicated and involve high skill user </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6295" marR="66295" marT="0" marB="0"/>
                </a:tc>
                <a:extLst>
                  <a:ext uri="{0D108BD9-81ED-4DB2-BD59-A6C34878D82A}">
                    <a16:rowId xmlns:a16="http://schemas.microsoft.com/office/drawing/2014/main" val="787533488"/>
                  </a:ext>
                </a:extLst>
              </a:tr>
              <a:tr h="163159">
                <a:tc>
                  <a:txBody>
                    <a:bodyPr/>
                    <a:lstStyle/>
                    <a:p>
                      <a:pPr marL="0" marR="0" algn="l">
                        <a:lnSpc>
                          <a:spcPct val="107000"/>
                        </a:lnSpc>
                        <a:spcBef>
                          <a:spcPts val="0"/>
                        </a:spcBef>
                        <a:spcAft>
                          <a:spcPts val="0"/>
                        </a:spcAft>
                      </a:pPr>
                      <a:r>
                        <a:rPr lang="en-US" sz="1000">
                          <a:effectLst/>
                        </a:rPr>
                        <a:t>Learning time </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6295" marR="66295" marT="0" marB="0"/>
                </a:tc>
                <a:tc>
                  <a:txBody>
                    <a:bodyPr/>
                    <a:lstStyle/>
                    <a:p>
                      <a:pPr marL="0" marR="0" algn="l">
                        <a:lnSpc>
                          <a:spcPct val="107000"/>
                        </a:lnSpc>
                        <a:spcBef>
                          <a:spcPts val="0"/>
                        </a:spcBef>
                        <a:spcAft>
                          <a:spcPts val="0"/>
                        </a:spcAft>
                      </a:pPr>
                      <a:r>
                        <a:rPr lang="en-US" sz="1000">
                          <a:effectLst/>
                        </a:rPr>
                        <a:t>Short </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6295" marR="66295" marT="0" marB="0"/>
                </a:tc>
                <a:tc>
                  <a:txBody>
                    <a:bodyPr/>
                    <a:lstStyle/>
                    <a:p>
                      <a:pPr marL="0" marR="0" algn="l">
                        <a:lnSpc>
                          <a:spcPct val="107000"/>
                        </a:lnSpc>
                        <a:spcBef>
                          <a:spcPts val="0"/>
                        </a:spcBef>
                        <a:spcAft>
                          <a:spcPts val="0"/>
                        </a:spcAft>
                      </a:pPr>
                      <a:r>
                        <a:rPr lang="en-US" sz="1000">
                          <a:effectLst/>
                        </a:rPr>
                        <a:t>long</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6295" marR="66295" marT="0" marB="0"/>
                </a:tc>
                <a:extLst>
                  <a:ext uri="{0D108BD9-81ED-4DB2-BD59-A6C34878D82A}">
                    <a16:rowId xmlns:a16="http://schemas.microsoft.com/office/drawing/2014/main" val="3255926076"/>
                  </a:ext>
                </a:extLst>
              </a:tr>
              <a:tr h="333898">
                <a:tc>
                  <a:txBody>
                    <a:bodyPr/>
                    <a:lstStyle/>
                    <a:p>
                      <a:pPr marL="0" marR="0" algn="l">
                        <a:lnSpc>
                          <a:spcPct val="107000"/>
                        </a:lnSpc>
                        <a:spcBef>
                          <a:spcPts val="0"/>
                        </a:spcBef>
                        <a:spcAft>
                          <a:spcPts val="0"/>
                        </a:spcAft>
                      </a:pPr>
                      <a:r>
                        <a:rPr lang="en-US" sz="1000">
                          <a:effectLst/>
                        </a:rPr>
                        <a:t>Learning new procedure and console </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6295" marR="66295" marT="0" marB="0">
                    <a:lnB w="12700" cap="flat" cmpd="sng" algn="ctr">
                      <a:solidFill>
                        <a:srgbClr val="FF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000">
                          <a:effectLst/>
                        </a:rPr>
                        <a:t>Not needed</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6295" marR="66295" marT="0" marB="0"/>
                </a:tc>
                <a:tc>
                  <a:txBody>
                    <a:bodyPr/>
                    <a:lstStyle/>
                    <a:p>
                      <a:pPr marL="0" marR="0" algn="l">
                        <a:lnSpc>
                          <a:spcPct val="107000"/>
                        </a:lnSpc>
                        <a:spcBef>
                          <a:spcPts val="0"/>
                        </a:spcBef>
                        <a:spcAft>
                          <a:spcPts val="0"/>
                        </a:spcAft>
                      </a:pPr>
                      <a:r>
                        <a:rPr lang="en-US" sz="1000">
                          <a:effectLst/>
                        </a:rPr>
                        <a:t>needed</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6295" marR="66295" marT="0" marB="0"/>
                </a:tc>
                <a:extLst>
                  <a:ext uri="{0D108BD9-81ED-4DB2-BD59-A6C34878D82A}">
                    <a16:rowId xmlns:a16="http://schemas.microsoft.com/office/drawing/2014/main" val="3708551449"/>
                  </a:ext>
                </a:extLst>
              </a:tr>
              <a:tr h="213632">
                <a:tc>
                  <a:txBody>
                    <a:bodyPr/>
                    <a:lstStyle/>
                    <a:p>
                      <a:pPr marL="0" marR="0" algn="l" defTabSz="685800" rtl="0" eaLnBrk="1" latinLnBrk="0" hangingPunct="1">
                        <a:lnSpc>
                          <a:spcPct val="107000"/>
                        </a:lnSpc>
                        <a:spcBef>
                          <a:spcPts val="0"/>
                        </a:spcBef>
                        <a:spcAft>
                          <a:spcPts val="0"/>
                        </a:spcAft>
                      </a:pPr>
                      <a:r>
                        <a:rPr lang="en-US" sz="1200" b="1" kern="1200" dirty="0">
                          <a:solidFill>
                            <a:schemeClr val="bg1"/>
                          </a:solidFill>
                          <a:effectLst>
                            <a:glow rad="101600">
                              <a:schemeClr val="accent2">
                                <a:satMod val="175000"/>
                                <a:alpha val="40000"/>
                              </a:schemeClr>
                            </a:glow>
                          </a:effectLst>
                          <a:latin typeface="+mn-lt"/>
                          <a:ea typeface="+mn-ea"/>
                          <a:cs typeface="+mn-cs"/>
                        </a:rPr>
                        <a:t>Economics</a:t>
                      </a:r>
                    </a:p>
                  </a:txBody>
                  <a:tcPr marL="66295" marR="66295" marT="0" marB="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tx2"/>
                    </a:solidFill>
                  </a:tcPr>
                </a:tc>
                <a:tc>
                  <a:txBody>
                    <a:bodyPr/>
                    <a:lstStyle/>
                    <a:p>
                      <a:pPr marL="0" marR="0" algn="l">
                        <a:lnSpc>
                          <a:spcPct val="107000"/>
                        </a:lnSpc>
                        <a:spcBef>
                          <a:spcPts val="0"/>
                        </a:spcBef>
                        <a:spcAft>
                          <a:spcPts val="0"/>
                        </a:spcAft>
                      </a:pPr>
                      <a:r>
                        <a:rPr lang="en-US" sz="1000" dirty="0">
                          <a:effectLst/>
                        </a:rPr>
                        <a:t> </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66295" marR="66295" marT="0" marB="0">
                    <a:lnL w="12700" cap="flat" cmpd="sng" algn="ctr">
                      <a:solidFill>
                        <a:srgbClr val="FF0000"/>
                      </a:solidFill>
                      <a:prstDash val="solid"/>
                      <a:round/>
                      <a:headEnd type="none" w="med" len="med"/>
                      <a:tailEnd type="none" w="med" len="med"/>
                    </a:lnL>
                    <a:lnB w="12700" cap="flat" cmpd="sng" algn="ctr">
                      <a:solidFill>
                        <a:srgbClr val="FF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000" dirty="0">
                          <a:effectLst/>
                        </a:rPr>
                        <a:t> </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66295" marR="66295" marT="0" marB="0">
                    <a:lnB w="127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3970204998"/>
                  </a:ext>
                </a:extLst>
              </a:tr>
              <a:tr h="163159">
                <a:tc>
                  <a:txBody>
                    <a:bodyPr/>
                    <a:lstStyle/>
                    <a:p>
                      <a:pPr marL="0" marR="0" algn="l">
                        <a:lnSpc>
                          <a:spcPct val="107000"/>
                        </a:lnSpc>
                        <a:spcBef>
                          <a:spcPts val="0"/>
                        </a:spcBef>
                        <a:spcAft>
                          <a:spcPts val="0"/>
                        </a:spcAft>
                      </a:pPr>
                      <a:r>
                        <a:rPr lang="en-US" sz="1000">
                          <a:effectLst/>
                        </a:rPr>
                        <a:t>Cost (Europe) </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66295" marR="66295" marT="0" marB="0">
                    <a:lnT w="12700" cap="flat" cmpd="sng" algn="ctr">
                      <a:solidFill>
                        <a:srgbClr val="FF0000"/>
                      </a:solidFill>
                      <a:prstDash val="solid"/>
                      <a:round/>
                      <a:headEnd type="none" w="med" len="med"/>
                      <a:tailEnd type="none" w="med" len="med"/>
                    </a:lnT>
                  </a:tcPr>
                </a:tc>
                <a:tc>
                  <a:txBody>
                    <a:bodyPr/>
                    <a:lstStyle/>
                    <a:p>
                      <a:pPr marL="0" marR="0" algn="l">
                        <a:lnSpc>
                          <a:spcPct val="107000"/>
                        </a:lnSpc>
                        <a:spcBef>
                          <a:spcPts val="0"/>
                        </a:spcBef>
                        <a:spcAft>
                          <a:spcPts val="0"/>
                        </a:spcAft>
                      </a:pPr>
                      <a:r>
                        <a:rPr lang="en-US" sz="1000" dirty="0">
                          <a:effectLst/>
                          <a:latin typeface="Calibri" panose="020F0502020204030204" pitchFamily="34" charset="0"/>
                          <a:ea typeface="Calibri" panose="020F0502020204030204" pitchFamily="34" charset="0"/>
                          <a:cs typeface="Arial" panose="020B0604020202020204" pitchFamily="34" charset="0"/>
                        </a:rPr>
                        <a:t>++</a:t>
                      </a:r>
                    </a:p>
                  </a:txBody>
                  <a:tcPr marL="66295" marR="66295" marT="0" marB="0">
                    <a:lnT w="12700" cap="flat" cmpd="sng" algn="ctr">
                      <a:solidFill>
                        <a:srgbClr val="FF0000"/>
                      </a:solidFill>
                      <a:prstDash val="solid"/>
                      <a:round/>
                      <a:headEnd type="none" w="med" len="med"/>
                      <a:tailEnd type="none" w="med" len="med"/>
                    </a:lnT>
                  </a:tcPr>
                </a:tc>
                <a:tc>
                  <a:txBody>
                    <a:bodyPr/>
                    <a:lstStyle/>
                    <a:p>
                      <a:pPr marL="0" marR="0" algn="l">
                        <a:lnSpc>
                          <a:spcPct val="107000"/>
                        </a:lnSpc>
                        <a:spcBef>
                          <a:spcPts val="0"/>
                        </a:spcBef>
                        <a:spcAft>
                          <a:spcPts val="0"/>
                        </a:spcAft>
                      </a:pPr>
                      <a:r>
                        <a:rPr lang="en-US" sz="1000" dirty="0">
                          <a:effectLst/>
                          <a:latin typeface="Calibri" panose="020F0502020204030204" pitchFamily="34" charset="0"/>
                          <a:ea typeface="Calibri" panose="020F0502020204030204" pitchFamily="34" charset="0"/>
                          <a:cs typeface="Arial" panose="020B0604020202020204" pitchFamily="34" charset="0"/>
                        </a:rPr>
                        <a:t>++++</a:t>
                      </a:r>
                    </a:p>
                  </a:txBody>
                  <a:tcPr marL="66295" marR="66295" marT="0" marB="0">
                    <a:lnT w="12700" cap="flat" cmpd="sng" algn="ctr">
                      <a:solidFill>
                        <a:srgbClr val="FF0000"/>
                      </a:solidFill>
                      <a:prstDash val="solid"/>
                      <a:round/>
                      <a:headEnd type="none" w="med" len="med"/>
                      <a:tailEnd type="none" w="med" len="med"/>
                    </a:lnT>
                  </a:tcPr>
                </a:tc>
                <a:extLst>
                  <a:ext uri="{0D108BD9-81ED-4DB2-BD59-A6C34878D82A}">
                    <a16:rowId xmlns:a16="http://schemas.microsoft.com/office/drawing/2014/main" val="2958094320"/>
                  </a:ext>
                </a:extLst>
              </a:tr>
              <a:tr h="163159">
                <a:tc>
                  <a:txBody>
                    <a:bodyPr/>
                    <a:lstStyle/>
                    <a:p>
                      <a:pPr marL="0" marR="0" algn="l">
                        <a:lnSpc>
                          <a:spcPct val="107000"/>
                        </a:lnSpc>
                        <a:spcBef>
                          <a:spcPts val="0"/>
                        </a:spcBef>
                        <a:spcAft>
                          <a:spcPts val="0"/>
                        </a:spcAft>
                      </a:pPr>
                      <a:r>
                        <a:rPr lang="en-US" sz="1000" dirty="0">
                          <a:effectLst/>
                        </a:rPr>
                        <a:t>Console </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66295" marR="66295" marT="0" marB="0"/>
                </a:tc>
                <a:tc>
                  <a:txBody>
                    <a:bodyPr/>
                    <a:lstStyle/>
                    <a:p>
                      <a:pPr marL="0" marR="0" algn="l">
                        <a:lnSpc>
                          <a:spcPct val="107000"/>
                        </a:lnSpc>
                        <a:spcBef>
                          <a:spcPts val="0"/>
                        </a:spcBef>
                        <a:spcAft>
                          <a:spcPts val="0"/>
                        </a:spcAft>
                      </a:pPr>
                      <a:r>
                        <a:rPr lang="en-US" sz="1000" dirty="0">
                          <a:effectLst/>
                        </a:rPr>
                        <a:t>Standard IAB console </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66295" marR="66295" marT="0" marB="0"/>
                </a:tc>
                <a:tc>
                  <a:txBody>
                    <a:bodyPr/>
                    <a:lstStyle/>
                    <a:p>
                      <a:pPr marL="0" marR="0" algn="l">
                        <a:lnSpc>
                          <a:spcPct val="107000"/>
                        </a:lnSpc>
                        <a:spcBef>
                          <a:spcPts val="0"/>
                        </a:spcBef>
                        <a:spcAft>
                          <a:spcPts val="0"/>
                        </a:spcAft>
                      </a:pPr>
                      <a:r>
                        <a:rPr lang="en-US" sz="1000" dirty="0">
                          <a:effectLst/>
                        </a:rPr>
                        <a:t>Dedicated Impella console </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66295" marR="66295" marT="0" marB="0"/>
                </a:tc>
                <a:extLst>
                  <a:ext uri="{0D108BD9-81ED-4DB2-BD59-A6C34878D82A}">
                    <a16:rowId xmlns:a16="http://schemas.microsoft.com/office/drawing/2014/main" val="3363779101"/>
                  </a:ext>
                </a:extLst>
              </a:tr>
            </a:tbl>
          </a:graphicData>
        </a:graphic>
      </p:graphicFrame>
      <p:sp>
        <p:nvSpPr>
          <p:cNvPr id="6" name="Text Placeholder 7">
            <a:extLst>
              <a:ext uri="{FF2B5EF4-FFF2-40B4-BE49-F238E27FC236}">
                <a16:creationId xmlns:a16="http://schemas.microsoft.com/office/drawing/2014/main" id="{431CF09E-F9C5-B093-90AC-1C13FEFB0877}"/>
              </a:ext>
            </a:extLst>
          </p:cNvPr>
          <p:cNvSpPr txBox="1">
            <a:spLocks/>
          </p:cNvSpPr>
          <p:nvPr/>
        </p:nvSpPr>
        <p:spPr>
          <a:xfrm>
            <a:off x="757409" y="1481201"/>
            <a:ext cx="3932237" cy="3811588"/>
          </a:xfrm>
          <a:prstGeom prst="rect">
            <a:avLst/>
          </a:prstGeom>
        </p:spPr>
        <p:txBody>
          <a:bodyPr lIns="91440" tIns="45720" rIns="91440" bIns="4572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dirty="0">
                <a:latin typeface="Verdana"/>
                <a:ea typeface="Calibri"/>
                <a:cs typeface="Calibri"/>
              </a:rPr>
              <a:t>Different functions – Pulsatile support Vs Continuous flow</a:t>
            </a:r>
            <a:endParaRPr lang="en-US" dirty="0">
              <a:latin typeface="Verdana"/>
              <a:ea typeface="Verdana"/>
            </a:endParaRPr>
          </a:p>
          <a:p>
            <a:pPr marL="285750" indent="-285750">
              <a:buFont typeface="Arial" panose="020B0604020202020204" pitchFamily="34" charset="0"/>
              <a:buChar char="•"/>
            </a:pPr>
            <a:r>
              <a:rPr lang="en-US" err="1">
                <a:latin typeface="Verdana"/>
                <a:ea typeface="Verdana"/>
              </a:rPr>
              <a:t>iVAC</a:t>
            </a:r>
            <a:r>
              <a:rPr lang="en-US" dirty="0">
                <a:latin typeface="Verdana"/>
                <a:ea typeface="Verdana"/>
              </a:rPr>
              <a:t> 2L although a smaller pump generates equivalent results to </a:t>
            </a:r>
            <a:r>
              <a:rPr lang="en-US" err="1">
                <a:latin typeface="Verdana"/>
                <a:ea typeface="Verdana"/>
              </a:rPr>
              <a:t>Impella</a:t>
            </a:r>
            <a:r>
              <a:rPr lang="en-US" dirty="0">
                <a:latin typeface="Verdana"/>
                <a:ea typeface="Verdana"/>
              </a:rPr>
              <a:t> CP</a:t>
            </a:r>
          </a:p>
          <a:p>
            <a:pPr marL="285750" indent="-285750">
              <a:buFont typeface="Arial" panose="020B0604020202020204" pitchFamily="34" charset="0"/>
              <a:buChar char="•"/>
            </a:pPr>
            <a:r>
              <a:rPr lang="en-US" dirty="0">
                <a:latin typeface="Verdana"/>
                <a:ea typeface="Verdana"/>
              </a:rPr>
              <a:t>Works with the heart</a:t>
            </a:r>
          </a:p>
          <a:p>
            <a:pPr marL="285750" indent="-285750">
              <a:buFont typeface="Arial" panose="020B0604020202020204" pitchFamily="34" charset="0"/>
              <a:buChar char="•"/>
            </a:pPr>
            <a:r>
              <a:rPr lang="en-US" dirty="0">
                <a:latin typeface="Verdana"/>
                <a:ea typeface="Verdana"/>
              </a:rPr>
              <a:t>No significant hemolysis in comparison to </a:t>
            </a:r>
            <a:r>
              <a:rPr lang="en-US" err="1">
                <a:latin typeface="Verdana"/>
                <a:ea typeface="Verdana"/>
              </a:rPr>
              <a:t>Impella</a:t>
            </a:r>
            <a:r>
              <a:rPr lang="en-US" dirty="0">
                <a:latin typeface="Verdana"/>
                <a:ea typeface="Verdana"/>
              </a:rPr>
              <a:t> CP</a:t>
            </a:r>
          </a:p>
          <a:p>
            <a:pPr marL="285750" indent="-285750">
              <a:buFont typeface="Arial" panose="020B0604020202020204" pitchFamily="34" charset="0"/>
              <a:buChar char="•"/>
            </a:pPr>
            <a:r>
              <a:rPr lang="en-US" dirty="0">
                <a:latin typeface="Verdana"/>
                <a:ea typeface="Verdana"/>
              </a:rPr>
              <a:t>Easy to operate and time efficient</a:t>
            </a:r>
          </a:p>
          <a:p>
            <a:pPr marL="285750" indent="-285750">
              <a:buFont typeface="Arial" panose="020B0604020202020204" pitchFamily="34" charset="0"/>
              <a:buChar char="•"/>
            </a:pPr>
            <a:r>
              <a:rPr lang="en-US" dirty="0">
                <a:latin typeface="Verdana"/>
                <a:ea typeface="Verdana"/>
              </a:rPr>
              <a:t>Cost effective</a:t>
            </a:r>
            <a:endParaRPr lang="en-GB" dirty="0">
              <a:latin typeface="Verdana"/>
              <a:ea typeface="Verdana"/>
            </a:endParaRPr>
          </a:p>
        </p:txBody>
      </p:sp>
      <p:sp>
        <p:nvSpPr>
          <p:cNvPr id="7" name="תיבת טקסט 6">
            <a:extLst>
              <a:ext uri="{FF2B5EF4-FFF2-40B4-BE49-F238E27FC236}">
                <a16:creationId xmlns:a16="http://schemas.microsoft.com/office/drawing/2014/main" id="{2AC37AAB-E69B-39F8-A280-C8AE926DCAF8}"/>
              </a:ext>
            </a:extLst>
          </p:cNvPr>
          <p:cNvSpPr txBox="1"/>
          <p:nvPr/>
        </p:nvSpPr>
        <p:spPr>
          <a:xfrm>
            <a:off x="3509319" y="5887627"/>
            <a:ext cx="6383346" cy="1118768"/>
          </a:xfrm>
          <a:prstGeom prst="rect">
            <a:avLst/>
          </a:prstGeom>
          <a:noFill/>
        </p:spPr>
        <p:txBody>
          <a:bodyPr wrap="square">
            <a:spAutoFit/>
          </a:bodyPr>
          <a:lstStyle/>
          <a:p>
            <a:pPr marR="0" lvl="0" rtl="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Arial" panose="020B0604020202020204" pitchFamily="34" charset="0"/>
              </a:rPr>
              <a:t>Based on clinical studies and publications </a:t>
            </a:r>
          </a:p>
          <a:p>
            <a:pPr marR="0" lvl="0" algn="l" rtl="0">
              <a:lnSpc>
                <a:spcPct val="107000"/>
              </a:lnSpc>
              <a:spcBef>
                <a:spcPts val="0"/>
              </a:spcBef>
              <a:spcAft>
                <a:spcPts val="800"/>
              </a:spcAft>
            </a:pPr>
            <a:r>
              <a:rPr lang="en-US" sz="800" dirty="0">
                <a:effectLst/>
                <a:latin typeface="Calibri" panose="020F0502020204030204" pitchFamily="34" charset="0"/>
                <a:ea typeface="Calibri" panose="020F0502020204030204" pitchFamily="34" charset="0"/>
                <a:cs typeface="Arial" panose="020B0604020202020204" pitchFamily="34" charset="0"/>
              </a:rPr>
              <a:t>Alexander </a:t>
            </a:r>
            <a:r>
              <a:rPr lang="en-US" sz="800" dirty="0" err="1">
                <a:effectLst/>
                <a:latin typeface="Calibri" panose="020F0502020204030204" pitchFamily="34" charset="0"/>
                <a:ea typeface="Calibri" panose="020F0502020204030204" pitchFamily="34" charset="0"/>
                <a:cs typeface="Arial" panose="020B0604020202020204" pitchFamily="34" charset="0"/>
              </a:rPr>
              <a:t>Samol</a:t>
            </a:r>
            <a:r>
              <a:rPr lang="en-US" sz="800" dirty="0">
                <a:effectLst/>
                <a:latin typeface="Calibri" panose="020F0502020204030204" pitchFamily="34" charset="0"/>
                <a:ea typeface="Calibri" panose="020F0502020204030204" pitchFamily="34" charset="0"/>
                <a:cs typeface="Arial" panose="020B0604020202020204" pitchFamily="34" charset="0"/>
              </a:rPr>
              <a:t>,  Marcus </a:t>
            </a:r>
            <a:r>
              <a:rPr lang="en-US" sz="800" dirty="0" err="1">
                <a:effectLst/>
                <a:latin typeface="Calibri" panose="020F0502020204030204" pitchFamily="34" charset="0"/>
                <a:ea typeface="Calibri" panose="020F0502020204030204" pitchFamily="34" charset="0"/>
                <a:cs typeface="Arial" panose="020B0604020202020204" pitchFamily="34" charset="0"/>
              </a:rPr>
              <a:t>Wiemer</a:t>
            </a:r>
            <a:r>
              <a:rPr lang="en-US" sz="800" dirty="0">
                <a:effectLst/>
                <a:latin typeface="Calibri" panose="020F0502020204030204" pitchFamily="34" charset="0"/>
                <a:ea typeface="Calibri" panose="020F0502020204030204" pitchFamily="34" charset="0"/>
                <a:cs typeface="Arial" panose="020B0604020202020204" pitchFamily="34" charset="0"/>
              </a:rPr>
              <a:t>, Sven Kaese. Comparison of a pulsatile and a continuous flow left ventricular assist device in high-risk PCI. International Journal of Cardiology May 2022</a:t>
            </a:r>
          </a:p>
          <a:p>
            <a:pPr algn="l" rtl="0">
              <a:lnSpc>
                <a:spcPct val="107000"/>
              </a:lnSpc>
              <a:spcAft>
                <a:spcPts val="800"/>
              </a:spcAft>
            </a:pPr>
            <a:r>
              <a:rPr lang="pt-BR" sz="800" dirty="0">
                <a:effectLst/>
                <a:latin typeface="Calibri" panose="020F0502020204030204" pitchFamily="34" charset="0"/>
                <a:ea typeface="Calibri" panose="020F0502020204030204" pitchFamily="34" charset="0"/>
                <a:cs typeface="Times New Roman" panose="02020603050405020304" pitchFamily="18" charset="0"/>
              </a:rPr>
              <a:t>Bastos, Marcelo B et al. </a:t>
            </a:r>
            <a:r>
              <a:rPr lang="en-US" sz="800" dirty="0">
                <a:effectLst/>
                <a:latin typeface="Calibri" panose="020F0502020204030204" pitchFamily="34" charset="0"/>
                <a:ea typeface="Calibri" panose="020F0502020204030204" pitchFamily="34" charset="0"/>
                <a:cs typeface="Times New Roman" panose="02020603050405020304" pitchFamily="18" charset="0"/>
              </a:rPr>
              <a:t>“</a:t>
            </a:r>
            <a:r>
              <a:rPr lang="en-US" sz="800" dirty="0" err="1">
                <a:effectLst/>
                <a:latin typeface="Calibri" panose="020F0502020204030204" pitchFamily="34" charset="0"/>
                <a:ea typeface="Calibri" panose="020F0502020204030204" pitchFamily="34" charset="0"/>
                <a:cs typeface="Times New Roman" panose="02020603050405020304" pitchFamily="18" charset="0"/>
              </a:rPr>
              <a:t>PulseCath</a:t>
            </a:r>
            <a:r>
              <a:rPr lang="en-US" sz="800" dirty="0">
                <a:effectLst/>
                <a:latin typeface="Calibri" panose="020F0502020204030204" pitchFamily="34" charset="0"/>
                <a:ea typeface="Calibri" panose="020F0502020204030204" pitchFamily="34" charset="0"/>
                <a:cs typeface="Times New Roman" panose="02020603050405020304" pitchFamily="18" charset="0"/>
              </a:rPr>
              <a:t> iVAC2L: next-generation pulsatile mechanical circulatory support.” </a:t>
            </a:r>
            <a:r>
              <a:rPr lang="nl-NL" sz="800" dirty="0" err="1">
                <a:effectLst/>
                <a:latin typeface="Calibri" panose="020F0502020204030204" pitchFamily="34" charset="0"/>
                <a:ea typeface="Calibri" panose="020F0502020204030204" pitchFamily="34" charset="0"/>
                <a:cs typeface="Times New Roman" panose="02020603050405020304" pitchFamily="18" charset="0"/>
              </a:rPr>
              <a:t>Future</a:t>
            </a:r>
            <a:r>
              <a:rPr lang="nl-NL" sz="800" dirty="0">
                <a:effectLst/>
                <a:latin typeface="Calibri" panose="020F0502020204030204" pitchFamily="34" charset="0"/>
                <a:ea typeface="Calibri" panose="020F0502020204030204" pitchFamily="34" charset="0"/>
                <a:cs typeface="Times New Roman" panose="02020603050405020304" pitchFamily="18" charset="0"/>
              </a:rPr>
              <a:t> </a:t>
            </a:r>
            <a:r>
              <a:rPr lang="nl-NL" sz="800" dirty="0" err="1">
                <a:effectLst/>
                <a:latin typeface="Calibri" panose="020F0502020204030204" pitchFamily="34" charset="0"/>
                <a:ea typeface="Calibri" panose="020F0502020204030204" pitchFamily="34" charset="0"/>
                <a:cs typeface="Times New Roman" panose="02020603050405020304" pitchFamily="18" charset="0"/>
              </a:rPr>
              <a:t>cardiology</a:t>
            </a:r>
            <a:r>
              <a:rPr lang="nl-NL" sz="800" dirty="0">
                <a:effectLst/>
                <a:latin typeface="Calibri" panose="020F0502020204030204" pitchFamily="34" charset="0"/>
                <a:ea typeface="Calibri" panose="020F0502020204030204" pitchFamily="34" charset="0"/>
                <a:cs typeface="Times New Roman" panose="02020603050405020304" pitchFamily="18" charset="0"/>
              </a:rPr>
              <a:t> vol. 16,2 (2020): 103-112. </a:t>
            </a:r>
            <a:endParaRPr lang="en-NL" sz="800" dirty="0">
              <a:effectLst/>
              <a:latin typeface="Calibri" panose="020F0502020204030204" pitchFamily="34" charset="0"/>
              <a:ea typeface="Calibri" panose="020F0502020204030204" pitchFamily="34" charset="0"/>
              <a:cs typeface="Times New Roman" panose="02020603050405020304" pitchFamily="18" charset="0"/>
            </a:endParaRPr>
          </a:p>
          <a:p>
            <a:pPr marR="0" lvl="0" algn="l" rtl="0">
              <a:lnSpc>
                <a:spcPct val="107000"/>
              </a:lnSpc>
              <a:spcBef>
                <a:spcPts val="0"/>
              </a:spcBef>
              <a:spcAft>
                <a:spcPts val="800"/>
              </a:spcAft>
            </a:pPr>
            <a:endParaRPr lang="en-US" sz="8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4494025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066C1DE-0CAD-722C-B45D-A7E9713D35EB}"/>
              </a:ext>
            </a:extLst>
          </p:cNvPr>
          <p:cNvSpPr>
            <a:spLocks noGrp="1"/>
          </p:cNvSpPr>
          <p:nvPr>
            <p:ph type="title"/>
          </p:nvPr>
        </p:nvSpPr>
        <p:spPr/>
        <p:txBody>
          <a:bodyPr/>
          <a:lstStyle/>
          <a:p>
            <a:pPr rtl="0"/>
            <a:r>
              <a:rPr lang="en-US" sz="4800" dirty="0">
                <a:solidFill>
                  <a:schemeClr val="bg1"/>
                </a:solidFill>
                <a:latin typeface="Candara" pitchFamily="34" charset="0"/>
              </a:rPr>
              <a:t>Thank you for Listening </a:t>
            </a:r>
            <a:endParaRPr lang="en-US" sz="3600" b="1" dirty="0">
              <a:solidFill>
                <a:schemeClr val="bg1"/>
              </a:solidFill>
              <a:latin typeface="Candara" pitchFamily="34" charset="0"/>
            </a:endParaRPr>
          </a:p>
        </p:txBody>
      </p:sp>
    </p:spTree>
    <p:extLst>
      <p:ext uri="{BB962C8B-B14F-4D97-AF65-F5344CB8AC3E}">
        <p14:creationId xmlns:p14="http://schemas.microsoft.com/office/powerpoint/2010/main" val="4833512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F497F26-8350-D734-7B7A-4615EF432FF5}"/>
              </a:ext>
            </a:extLst>
          </p:cNvPr>
          <p:cNvSpPr>
            <a:spLocks noGrp="1"/>
          </p:cNvSpPr>
          <p:nvPr>
            <p:ph type="title"/>
          </p:nvPr>
        </p:nvSpPr>
        <p:spPr/>
        <p:txBody>
          <a:bodyPr/>
          <a:lstStyle/>
          <a:p>
            <a:r>
              <a:rPr lang="en-US" sz="3200" dirty="0">
                <a:latin typeface="Candara" panose="020E0502030303020204" pitchFamily="34" charset="0"/>
              </a:rPr>
              <a:t>Background to Short Term Mechanical Circulatory Devices</a:t>
            </a:r>
            <a:endParaRPr lang="en-NL" dirty="0"/>
          </a:p>
        </p:txBody>
      </p:sp>
      <p:sp>
        <p:nvSpPr>
          <p:cNvPr id="3" name="Content Placeholder 2">
            <a:extLst>
              <a:ext uri="{FF2B5EF4-FFF2-40B4-BE49-F238E27FC236}">
                <a16:creationId xmlns:a16="http://schemas.microsoft.com/office/drawing/2014/main" id="{F738CA05-49C4-41C0-B399-12A25077CEAB}"/>
              </a:ext>
            </a:extLst>
          </p:cNvPr>
          <p:cNvSpPr>
            <a:spLocks noGrp="1"/>
          </p:cNvSpPr>
          <p:nvPr>
            <p:ph sz="quarter" idx="10"/>
          </p:nvPr>
        </p:nvSpPr>
        <p:spPr>
          <a:xfrm>
            <a:off x="720000" y="1800000"/>
            <a:ext cx="5981700" cy="4647934"/>
          </a:xfrm>
        </p:spPr>
        <p:txBody>
          <a:bodyPr lIns="0" tIns="0" rIns="0" bIns="0" anchor="t">
            <a:normAutofit fontScale="92500" lnSpcReduction="10000"/>
          </a:bodyPr>
          <a:lstStyle/>
          <a:p>
            <a:r>
              <a:rPr lang="en-US" sz="1900" dirty="0"/>
              <a:t>Short-term mechanical circulatory assist devices are designed to provide hemodynamic support for a wide range of clinical conditions</a:t>
            </a:r>
          </a:p>
          <a:p>
            <a:pPr marL="742950" lvl="1" indent="-285750">
              <a:buFont typeface="Arial" panose="020B0604020202020204" pitchFamily="34" charset="0"/>
              <a:buChar char="•"/>
            </a:pPr>
            <a:r>
              <a:rPr lang="en-US" sz="1700" dirty="0"/>
              <a:t>prophylactic insertion for high-risk invasive coronary artery procedures to the management of cardiogenic shock</a:t>
            </a:r>
          </a:p>
          <a:p>
            <a:pPr marL="742950" lvl="1" indent="-285750">
              <a:buFont typeface="Arial" panose="020B0604020202020204" pitchFamily="34" charset="0"/>
              <a:buChar char="•"/>
            </a:pPr>
            <a:r>
              <a:rPr lang="en-US" sz="1700" dirty="0"/>
              <a:t>acute decompensated heart failure</a:t>
            </a:r>
          </a:p>
          <a:p>
            <a:pPr marL="742950" lvl="1" indent="-285750">
              <a:buFont typeface="Arial" panose="020B0604020202020204" pitchFamily="34" charset="0"/>
              <a:buChar char="•"/>
            </a:pPr>
            <a:r>
              <a:rPr lang="en-US" sz="1700" dirty="0"/>
              <a:t>or cardiopulmonary arrest </a:t>
            </a:r>
          </a:p>
          <a:p>
            <a:pPr lvl="1"/>
            <a:endParaRPr lang="en-US" sz="1700" dirty="0"/>
          </a:p>
          <a:p>
            <a:r>
              <a:rPr lang="en-US" sz="1900" dirty="0">
                <a:latin typeface="Verdana"/>
                <a:ea typeface="Verdana"/>
              </a:rPr>
              <a:t>These devices provides circulatory support by performing work for a failing left or right ventricle or both</a:t>
            </a:r>
          </a:p>
          <a:p>
            <a:endParaRPr lang="en-US" sz="1900" dirty="0"/>
          </a:p>
          <a:p>
            <a:r>
              <a:rPr lang="en-US" sz="1900" dirty="0">
                <a:latin typeface="Verdana"/>
                <a:ea typeface="Verdana"/>
              </a:rPr>
              <a:t>There has been a significant increase in the use of short-term percutaneous ventricular assist devices (</a:t>
            </a:r>
            <a:r>
              <a:rPr lang="en-US" sz="1900" dirty="0" err="1">
                <a:latin typeface="Verdana"/>
                <a:ea typeface="Verdana"/>
              </a:rPr>
              <a:t>pVADs</a:t>
            </a:r>
            <a:r>
              <a:rPr lang="en-US" sz="1900" dirty="0">
                <a:latin typeface="Verdana"/>
                <a:ea typeface="Verdana"/>
              </a:rPr>
              <a:t>) as acute circulatory support in cardiogenic shock and to provide hemodynamic support during interventional procedures, including high-risk PCI</a:t>
            </a:r>
          </a:p>
          <a:p>
            <a:endParaRPr lang="en-US" sz="1900" dirty="0"/>
          </a:p>
          <a:p>
            <a:endParaRPr lang="en-GB" dirty="0"/>
          </a:p>
        </p:txBody>
      </p:sp>
      <p:graphicFrame>
        <p:nvGraphicFramePr>
          <p:cNvPr id="8" name="Diagram 7">
            <a:extLst>
              <a:ext uri="{FF2B5EF4-FFF2-40B4-BE49-F238E27FC236}">
                <a16:creationId xmlns:a16="http://schemas.microsoft.com/office/drawing/2014/main" id="{80FEB6A2-E87F-4A43-82AA-D5E036B009D5}"/>
              </a:ext>
            </a:extLst>
          </p:cNvPr>
          <p:cNvGraphicFramePr/>
          <p:nvPr>
            <p:extLst>
              <p:ext uri="{D42A27DB-BD31-4B8C-83A1-F6EECF244321}">
                <p14:modId xmlns:p14="http://schemas.microsoft.com/office/powerpoint/2010/main" val="30897981"/>
              </p:ext>
            </p:extLst>
          </p:nvPr>
        </p:nvGraphicFramePr>
        <p:xfrm>
          <a:off x="7947203" y="1258002"/>
          <a:ext cx="6108162" cy="54581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Box 9">
            <a:extLst>
              <a:ext uri="{FF2B5EF4-FFF2-40B4-BE49-F238E27FC236}">
                <a16:creationId xmlns:a16="http://schemas.microsoft.com/office/drawing/2014/main" id="{BC877253-2FC4-4DF7-B306-0FBDEC052674}"/>
              </a:ext>
            </a:extLst>
          </p:cNvPr>
          <p:cNvSpPr txBox="1"/>
          <p:nvPr/>
        </p:nvSpPr>
        <p:spPr>
          <a:xfrm>
            <a:off x="6871143" y="2721114"/>
            <a:ext cx="1076060" cy="707886"/>
          </a:xfrm>
          <a:prstGeom prst="rect">
            <a:avLst/>
          </a:prstGeom>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pPr algn="ctr"/>
            <a:r>
              <a:rPr lang="en-US" sz="800" b="1" dirty="0">
                <a:latin typeface="Verdana"/>
                <a:ea typeface="Verdana"/>
              </a:rPr>
              <a:t>There are four major categories of circulatory assist devices:</a:t>
            </a:r>
            <a:endParaRPr lang="en-GB" sz="800" b="1">
              <a:latin typeface="Verdana"/>
              <a:ea typeface="Verdana"/>
            </a:endParaRPr>
          </a:p>
        </p:txBody>
      </p:sp>
      <p:sp>
        <p:nvSpPr>
          <p:cNvPr id="2" name="Pijl: omlaag 1">
            <a:extLst>
              <a:ext uri="{FF2B5EF4-FFF2-40B4-BE49-F238E27FC236}">
                <a16:creationId xmlns:a16="http://schemas.microsoft.com/office/drawing/2014/main" id="{26CD7E11-C852-B501-28C4-13F800CD4D5A}"/>
              </a:ext>
            </a:extLst>
          </p:cNvPr>
          <p:cNvSpPr/>
          <p:nvPr/>
        </p:nvSpPr>
        <p:spPr>
          <a:xfrm rot="18313462">
            <a:off x="7899210" y="3339022"/>
            <a:ext cx="486561" cy="50963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7556137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CBE37-D749-8F57-70A7-0D7001D1BE80}"/>
              </a:ext>
            </a:extLst>
          </p:cNvPr>
          <p:cNvSpPr>
            <a:spLocks noGrp="1"/>
          </p:cNvSpPr>
          <p:nvPr>
            <p:ph type="title"/>
          </p:nvPr>
        </p:nvSpPr>
        <p:spPr/>
        <p:txBody>
          <a:bodyPr/>
          <a:lstStyle/>
          <a:p>
            <a:r>
              <a:rPr lang="en-GB" sz="3600" dirty="0" err="1">
                <a:latin typeface="Candara" pitchFamily="34" charset="0"/>
                <a:ea typeface="+mj-ea"/>
                <a:cs typeface="+mj-cs"/>
              </a:rPr>
              <a:t>iVAC</a:t>
            </a:r>
            <a:r>
              <a:rPr lang="en-GB" sz="3600" dirty="0">
                <a:latin typeface="Candara" pitchFamily="34" charset="0"/>
                <a:ea typeface="+mj-ea"/>
                <a:cs typeface="+mj-cs"/>
              </a:rPr>
              <a:t> 2L</a:t>
            </a:r>
            <a:endParaRPr lang="en-NL" sz="3600" dirty="0">
              <a:latin typeface="Candara" pitchFamily="34" charset="0"/>
              <a:ea typeface="+mj-ea"/>
              <a:cs typeface="+mj-cs"/>
            </a:endParaRPr>
          </a:p>
        </p:txBody>
      </p:sp>
      <p:graphicFrame>
        <p:nvGraphicFramePr>
          <p:cNvPr id="5" name="Diagram 4">
            <a:extLst>
              <a:ext uri="{FF2B5EF4-FFF2-40B4-BE49-F238E27FC236}">
                <a16:creationId xmlns:a16="http://schemas.microsoft.com/office/drawing/2014/main" id="{F4AEF051-E8E8-15BA-0997-1235BED2FFAE}"/>
              </a:ext>
            </a:extLst>
          </p:cNvPr>
          <p:cNvGraphicFramePr/>
          <p:nvPr/>
        </p:nvGraphicFramePr>
        <p:xfrm>
          <a:off x="1078109" y="1465856"/>
          <a:ext cx="10035782" cy="45618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136198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F7230-14F0-8DD8-D9BA-702CAA390F07}"/>
              </a:ext>
            </a:extLst>
          </p:cNvPr>
          <p:cNvSpPr>
            <a:spLocks noGrp="1"/>
          </p:cNvSpPr>
          <p:nvPr>
            <p:ph type="title"/>
          </p:nvPr>
        </p:nvSpPr>
        <p:spPr/>
        <p:txBody>
          <a:bodyPr/>
          <a:lstStyle/>
          <a:p>
            <a:r>
              <a:rPr lang="en-GB" sz="3600" dirty="0">
                <a:latin typeface="Candara"/>
                <a:ea typeface="+mj-ea"/>
                <a:cs typeface="+mj-cs"/>
              </a:rPr>
              <a:t>What does it consist of?</a:t>
            </a:r>
            <a:endParaRPr lang="en-NL" sz="3600" dirty="0">
              <a:latin typeface="Candara"/>
              <a:ea typeface="+mj-ea"/>
              <a:cs typeface="+mj-cs"/>
            </a:endParaRPr>
          </a:p>
        </p:txBody>
      </p:sp>
      <p:pic>
        <p:nvPicPr>
          <p:cNvPr id="6" name="object 3">
            <a:extLst>
              <a:ext uri="{FF2B5EF4-FFF2-40B4-BE49-F238E27FC236}">
                <a16:creationId xmlns:a16="http://schemas.microsoft.com/office/drawing/2014/main" id="{EC73119E-7E3B-8902-F79E-806195E0A4F3}"/>
              </a:ext>
            </a:extLst>
          </p:cNvPr>
          <p:cNvPicPr/>
          <p:nvPr/>
        </p:nvPicPr>
        <p:blipFill>
          <a:blip r:embed="rId2" cstate="print"/>
          <a:stretch>
            <a:fillRect/>
          </a:stretch>
        </p:blipFill>
        <p:spPr>
          <a:xfrm>
            <a:off x="327473" y="2566145"/>
            <a:ext cx="5870622" cy="2906476"/>
          </a:xfrm>
          <a:prstGeom prst="rect">
            <a:avLst/>
          </a:prstGeom>
          <a:ln>
            <a:noFill/>
          </a:ln>
          <a:effectLst>
            <a:outerShdw blurRad="190500" algn="tl" rotWithShape="0">
              <a:srgbClr val="000000">
                <a:alpha val="70000"/>
              </a:srgbClr>
            </a:outerShdw>
          </a:effectLst>
        </p:spPr>
      </p:pic>
      <p:grpSp>
        <p:nvGrpSpPr>
          <p:cNvPr id="7" name="Group 6">
            <a:extLst>
              <a:ext uri="{FF2B5EF4-FFF2-40B4-BE49-F238E27FC236}">
                <a16:creationId xmlns:a16="http://schemas.microsoft.com/office/drawing/2014/main" id="{0FC9A6F7-E0AC-368E-D77F-4B1793EDDC12}"/>
              </a:ext>
            </a:extLst>
          </p:cNvPr>
          <p:cNvGrpSpPr/>
          <p:nvPr/>
        </p:nvGrpSpPr>
        <p:grpSpPr>
          <a:xfrm>
            <a:off x="6295908" y="2835170"/>
            <a:ext cx="1493376" cy="1325563"/>
            <a:chOff x="6446737" y="2511324"/>
            <a:chExt cx="1493376" cy="1325563"/>
          </a:xfrm>
        </p:grpSpPr>
        <p:sp>
          <p:nvSpPr>
            <p:cNvPr id="8" name="Oval 7">
              <a:extLst>
                <a:ext uri="{FF2B5EF4-FFF2-40B4-BE49-F238E27FC236}">
                  <a16:creationId xmlns:a16="http://schemas.microsoft.com/office/drawing/2014/main" id="{CE1C5D12-14F1-1012-64F0-13C2D556CA0D}"/>
                </a:ext>
              </a:extLst>
            </p:cNvPr>
            <p:cNvSpPr/>
            <p:nvPr/>
          </p:nvSpPr>
          <p:spPr>
            <a:xfrm>
              <a:off x="6446737" y="2511324"/>
              <a:ext cx="1493376" cy="1325563"/>
            </a:xfrm>
            <a:prstGeom prst="ellips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9" name="object 5">
              <a:extLst>
                <a:ext uri="{FF2B5EF4-FFF2-40B4-BE49-F238E27FC236}">
                  <a16:creationId xmlns:a16="http://schemas.microsoft.com/office/drawing/2014/main" id="{5EF98592-45C0-3AF1-8902-FB231AEC468B}"/>
                </a:ext>
              </a:extLst>
            </p:cNvPr>
            <p:cNvPicPr/>
            <p:nvPr/>
          </p:nvPicPr>
          <p:blipFill>
            <a:blip r:embed="rId3" cstate="print"/>
            <a:stretch>
              <a:fillRect/>
            </a:stretch>
          </p:blipFill>
          <p:spPr>
            <a:xfrm>
              <a:off x="6710287" y="2682933"/>
              <a:ext cx="966277" cy="982347"/>
            </a:xfrm>
            <a:prstGeom prst="rect">
              <a:avLst/>
            </a:prstGeom>
            <a:ln>
              <a:noFill/>
            </a:ln>
            <a:effectLst>
              <a:outerShdw blurRad="292100" dist="139700" dir="2700000" algn="tl" rotWithShape="0">
                <a:srgbClr val="333333">
                  <a:alpha val="65000"/>
                </a:srgbClr>
              </a:outerShdw>
            </a:effectLst>
          </p:spPr>
        </p:pic>
      </p:grpSp>
      <p:cxnSp>
        <p:nvCxnSpPr>
          <p:cNvPr id="10" name="Straight Connector 9">
            <a:extLst>
              <a:ext uri="{FF2B5EF4-FFF2-40B4-BE49-F238E27FC236}">
                <a16:creationId xmlns:a16="http://schemas.microsoft.com/office/drawing/2014/main" id="{4DD10062-1783-C80A-32C4-57BF5DC87A14}"/>
              </a:ext>
            </a:extLst>
          </p:cNvPr>
          <p:cNvCxnSpPr>
            <a:cxnSpLocks/>
          </p:cNvCxnSpPr>
          <p:nvPr/>
        </p:nvCxnSpPr>
        <p:spPr>
          <a:xfrm flipV="1">
            <a:off x="5712101" y="3497951"/>
            <a:ext cx="1280161" cy="7541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Content Placeholder 5">
            <a:extLst>
              <a:ext uri="{FF2B5EF4-FFF2-40B4-BE49-F238E27FC236}">
                <a16:creationId xmlns:a16="http://schemas.microsoft.com/office/drawing/2014/main" id="{90172FE6-52D5-ABCF-738E-70DDA400FF58}"/>
              </a:ext>
            </a:extLst>
          </p:cNvPr>
          <p:cNvSpPr>
            <a:spLocks noGrp="1"/>
          </p:cNvSpPr>
          <p:nvPr>
            <p:ph idx="1"/>
          </p:nvPr>
        </p:nvSpPr>
        <p:spPr>
          <a:xfrm>
            <a:off x="7887098" y="1344115"/>
            <a:ext cx="3863342" cy="4351338"/>
          </a:xfrm>
        </p:spPr>
        <p:txBody>
          <a:bodyPr vert="horz" lIns="0" tIns="0" rIns="0" bIns="0" rtlCol="0" anchor="t">
            <a:normAutofit fontScale="85000" lnSpcReduction="10000"/>
          </a:bodyPr>
          <a:lstStyle/>
          <a:p>
            <a:pPr marL="527050" indent="-285750">
              <a:lnSpc>
                <a:spcPts val="2510"/>
              </a:lnSpc>
              <a:spcBef>
                <a:spcPts val="110"/>
              </a:spcBef>
              <a:buChar char="•"/>
              <a:tabLst>
                <a:tab pos="240665" algn="l"/>
                <a:tab pos="241300" algn="l"/>
              </a:tabLst>
            </a:pPr>
            <a:r>
              <a:rPr lang="en-US" sz="1800" spc="-5" dirty="0">
                <a:latin typeface="Verdana"/>
                <a:ea typeface="Verdana"/>
                <a:cs typeface="Candara"/>
              </a:rPr>
              <a:t>17Fr</a:t>
            </a:r>
            <a:r>
              <a:rPr lang="en-US" sz="1800" spc="-10" dirty="0">
                <a:latin typeface="Verdana"/>
                <a:ea typeface="Verdana"/>
                <a:cs typeface="Candara"/>
              </a:rPr>
              <a:t> </a:t>
            </a:r>
            <a:r>
              <a:rPr lang="en-US" sz="1800" spc="-5" dirty="0">
                <a:latin typeface="Verdana"/>
                <a:ea typeface="Verdana"/>
                <a:cs typeface="Candara"/>
              </a:rPr>
              <a:t>flexible</a:t>
            </a:r>
            <a:r>
              <a:rPr lang="en-US" sz="1800" spc="-15" dirty="0">
                <a:latin typeface="Verdana"/>
                <a:ea typeface="Verdana"/>
                <a:cs typeface="Candara"/>
              </a:rPr>
              <a:t> </a:t>
            </a:r>
            <a:r>
              <a:rPr lang="en-US" sz="1800" dirty="0">
                <a:latin typeface="Verdana"/>
                <a:ea typeface="Verdana"/>
                <a:cs typeface="Candara"/>
              </a:rPr>
              <a:t>thin-walled catheter</a:t>
            </a:r>
            <a:endParaRPr lang="nl-NL">
              <a:latin typeface="Verdana"/>
              <a:ea typeface="Verdana"/>
            </a:endParaRPr>
          </a:p>
          <a:p>
            <a:pPr marL="527050" indent="-285750">
              <a:lnSpc>
                <a:spcPts val="2510"/>
              </a:lnSpc>
              <a:spcBef>
                <a:spcPts val="110"/>
              </a:spcBef>
              <a:buFont typeface="Arial"/>
              <a:buChar char="•"/>
              <a:tabLst>
                <a:tab pos="240665" algn="l"/>
                <a:tab pos="241300" algn="l"/>
              </a:tabLst>
            </a:pPr>
            <a:endParaRPr lang="en-US" sz="1800" dirty="0">
              <a:cs typeface="Candara"/>
            </a:endParaRPr>
          </a:p>
          <a:p>
            <a:pPr marL="527050" indent="-285750">
              <a:lnSpc>
                <a:spcPts val="2375"/>
              </a:lnSpc>
              <a:buChar char="•"/>
              <a:tabLst>
                <a:tab pos="240665" algn="l"/>
                <a:tab pos="241300" algn="l"/>
              </a:tabLst>
            </a:pPr>
            <a:r>
              <a:rPr lang="en-US" sz="1800" spc="-35" dirty="0">
                <a:cs typeface="Candara"/>
              </a:rPr>
              <a:t>Bi-directional </a:t>
            </a:r>
            <a:r>
              <a:rPr lang="en-US" sz="1800" spc="-5" dirty="0">
                <a:cs typeface="Candara"/>
              </a:rPr>
              <a:t>valve</a:t>
            </a:r>
          </a:p>
          <a:p>
            <a:pPr marL="527050" indent="-285750">
              <a:lnSpc>
                <a:spcPts val="2510"/>
              </a:lnSpc>
              <a:buFont typeface="Arial"/>
              <a:buChar char="•"/>
              <a:tabLst>
                <a:tab pos="240665" algn="l"/>
                <a:tab pos="241300" algn="l"/>
              </a:tabLst>
            </a:pPr>
            <a:endParaRPr lang="en-US" sz="1800" spc="-5" dirty="0">
              <a:cs typeface="Candara"/>
            </a:endParaRPr>
          </a:p>
          <a:p>
            <a:pPr marL="527050" indent="-285750">
              <a:lnSpc>
                <a:spcPts val="2510"/>
              </a:lnSpc>
              <a:buChar char="•"/>
              <a:tabLst>
                <a:tab pos="240665" algn="l"/>
                <a:tab pos="241300" algn="l"/>
              </a:tabLst>
            </a:pPr>
            <a:r>
              <a:rPr lang="en-US" sz="1800" spc="5" dirty="0">
                <a:cs typeface="Candara"/>
              </a:rPr>
              <a:t>Single port 40cc</a:t>
            </a:r>
            <a:r>
              <a:rPr lang="en-US" sz="1800" spc="-45" dirty="0">
                <a:cs typeface="Candara"/>
              </a:rPr>
              <a:t> </a:t>
            </a:r>
            <a:r>
              <a:rPr lang="en-US" sz="1800" dirty="0">
                <a:cs typeface="Candara"/>
              </a:rPr>
              <a:t>membrane</a:t>
            </a:r>
            <a:r>
              <a:rPr lang="en-US" sz="1800" spc="-60" dirty="0">
                <a:cs typeface="Candara"/>
              </a:rPr>
              <a:t> </a:t>
            </a:r>
            <a:r>
              <a:rPr lang="en-US" sz="1800" dirty="0">
                <a:cs typeface="Candara"/>
              </a:rPr>
              <a:t>pump</a:t>
            </a:r>
          </a:p>
          <a:p>
            <a:pPr marL="527050" indent="-285750">
              <a:lnSpc>
                <a:spcPts val="2510"/>
              </a:lnSpc>
              <a:buFont typeface="Arial"/>
              <a:buChar char="•"/>
              <a:tabLst>
                <a:tab pos="240665" algn="l"/>
                <a:tab pos="241300" algn="l"/>
              </a:tabLst>
            </a:pPr>
            <a:endParaRPr lang="en-US" sz="1800" dirty="0"/>
          </a:p>
          <a:p>
            <a:pPr marL="527050" indent="-285750">
              <a:lnSpc>
                <a:spcPts val="2510"/>
              </a:lnSpc>
              <a:buChar char="•"/>
              <a:tabLst>
                <a:tab pos="240665" algn="l"/>
                <a:tab pos="241300" algn="l"/>
              </a:tabLst>
            </a:pPr>
            <a:r>
              <a:rPr lang="en-US" sz="1800" dirty="0"/>
              <a:t>Delivered via 18Fr braided, hydrophilic delivery sheath</a:t>
            </a:r>
          </a:p>
          <a:p>
            <a:pPr marL="527050" indent="-285750">
              <a:lnSpc>
                <a:spcPts val="2510"/>
              </a:lnSpc>
              <a:buChar char="•"/>
              <a:tabLst>
                <a:tab pos="240665" algn="l"/>
                <a:tab pos="241300" algn="l"/>
              </a:tabLst>
            </a:pPr>
            <a:endParaRPr lang="en-US" dirty="0">
              <a:latin typeface="Verdana"/>
              <a:ea typeface="Verdana"/>
            </a:endParaRPr>
          </a:p>
          <a:p>
            <a:pPr marL="527050" indent="-285750">
              <a:lnSpc>
                <a:spcPts val="2510"/>
              </a:lnSpc>
              <a:buChar char="•"/>
              <a:tabLst>
                <a:tab pos="240665" algn="l"/>
                <a:tab pos="241300" algn="l"/>
              </a:tabLst>
            </a:pPr>
            <a:r>
              <a:rPr lang="en-US" sz="1800" dirty="0">
                <a:latin typeface="Verdana"/>
                <a:ea typeface="Verdana"/>
              </a:rPr>
              <a:t>Run by an IABP console</a:t>
            </a:r>
            <a:endParaRPr lang="en-GB" sz="1800" dirty="0">
              <a:latin typeface="Verdana"/>
              <a:ea typeface="Verdana"/>
            </a:endParaRPr>
          </a:p>
        </p:txBody>
      </p:sp>
      <p:sp>
        <p:nvSpPr>
          <p:cNvPr id="13" name="Tekstvak 2">
            <a:extLst>
              <a:ext uri="{FF2B5EF4-FFF2-40B4-BE49-F238E27FC236}">
                <a16:creationId xmlns:a16="http://schemas.microsoft.com/office/drawing/2014/main" id="{222D42A5-4299-782F-7FE7-334978CAC9A4}"/>
              </a:ext>
            </a:extLst>
          </p:cNvPr>
          <p:cNvSpPr txBox="1"/>
          <p:nvPr/>
        </p:nvSpPr>
        <p:spPr>
          <a:xfrm>
            <a:off x="4594166" y="6519446"/>
            <a:ext cx="5099221" cy="338554"/>
          </a:xfrm>
          <a:prstGeom prst="rect">
            <a:avLst/>
          </a:prstGeom>
          <a:noFill/>
        </p:spPr>
        <p:txBody>
          <a:bodyPr wrap="square" rtlCol="0">
            <a:spAutoFit/>
          </a:bodyPr>
          <a:lstStyle/>
          <a:p>
            <a:pPr algn="l"/>
            <a:r>
              <a:rPr lang="nl-NL" sz="800" dirty="0" err="1"/>
              <a:t>Bastos</a:t>
            </a:r>
            <a:r>
              <a:rPr lang="nl-NL" sz="800" dirty="0"/>
              <a:t>, </a:t>
            </a:r>
            <a:r>
              <a:rPr lang="nl-NL" sz="800" dirty="0" err="1"/>
              <a:t>Marcelo</a:t>
            </a:r>
            <a:r>
              <a:rPr lang="nl-NL" sz="800" dirty="0"/>
              <a:t> B et al. “</a:t>
            </a:r>
            <a:r>
              <a:rPr lang="nl-NL" sz="800" dirty="0" err="1"/>
              <a:t>PulseCath</a:t>
            </a:r>
            <a:r>
              <a:rPr lang="nl-NL" sz="800" dirty="0"/>
              <a:t> iVAC2L: next-</a:t>
            </a:r>
            <a:r>
              <a:rPr lang="nl-NL" sz="800" dirty="0" err="1"/>
              <a:t>generation</a:t>
            </a:r>
            <a:r>
              <a:rPr lang="nl-NL" sz="800" dirty="0"/>
              <a:t> </a:t>
            </a:r>
            <a:r>
              <a:rPr lang="nl-NL" sz="800" dirty="0" err="1"/>
              <a:t>pulsatile</a:t>
            </a:r>
            <a:r>
              <a:rPr lang="nl-NL" sz="800" dirty="0"/>
              <a:t> </a:t>
            </a:r>
            <a:r>
              <a:rPr lang="nl-NL" sz="800" dirty="0" err="1"/>
              <a:t>mechanical</a:t>
            </a:r>
            <a:r>
              <a:rPr lang="nl-NL" sz="800" dirty="0"/>
              <a:t> </a:t>
            </a:r>
            <a:r>
              <a:rPr lang="nl-NL" sz="800" dirty="0" err="1"/>
              <a:t>circulatory</a:t>
            </a:r>
            <a:r>
              <a:rPr lang="nl-NL" sz="800" dirty="0"/>
              <a:t> support.” </a:t>
            </a:r>
            <a:r>
              <a:rPr lang="nl-NL" sz="800" dirty="0" err="1"/>
              <a:t>Future</a:t>
            </a:r>
            <a:r>
              <a:rPr lang="nl-NL" sz="800" dirty="0"/>
              <a:t> </a:t>
            </a:r>
            <a:r>
              <a:rPr lang="nl-NL" sz="800" dirty="0" err="1"/>
              <a:t>cardiology</a:t>
            </a:r>
            <a:r>
              <a:rPr lang="nl-NL" sz="800" dirty="0"/>
              <a:t> vol. 16,2 (2020): 103-112. </a:t>
            </a:r>
          </a:p>
        </p:txBody>
      </p:sp>
    </p:spTree>
    <p:extLst>
      <p:ext uri="{BB962C8B-B14F-4D97-AF65-F5344CB8AC3E}">
        <p14:creationId xmlns:p14="http://schemas.microsoft.com/office/powerpoint/2010/main" val="20708880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5F87D-69EC-B1B5-B806-B8ABCCDBD1DE}"/>
              </a:ext>
            </a:extLst>
          </p:cNvPr>
          <p:cNvSpPr>
            <a:spLocks noGrp="1"/>
          </p:cNvSpPr>
          <p:nvPr>
            <p:ph type="title"/>
          </p:nvPr>
        </p:nvSpPr>
        <p:spPr/>
        <p:txBody>
          <a:bodyPr/>
          <a:lstStyle/>
          <a:p>
            <a:r>
              <a:rPr lang="en-GB" sz="3600" dirty="0">
                <a:latin typeface="Candara" pitchFamily="34" charset="0"/>
                <a:ea typeface="+mj-ea"/>
                <a:cs typeface="+mj-cs"/>
              </a:rPr>
              <a:t>Where can it be used?</a:t>
            </a:r>
            <a:endParaRPr lang="en-NL" sz="3600" dirty="0">
              <a:latin typeface="Candara" pitchFamily="34" charset="0"/>
              <a:ea typeface="+mj-ea"/>
              <a:cs typeface="+mj-cs"/>
            </a:endParaRPr>
          </a:p>
        </p:txBody>
      </p:sp>
      <p:sp>
        <p:nvSpPr>
          <p:cNvPr id="6" name="Text Placeholder 9">
            <a:extLst>
              <a:ext uri="{FF2B5EF4-FFF2-40B4-BE49-F238E27FC236}">
                <a16:creationId xmlns:a16="http://schemas.microsoft.com/office/drawing/2014/main" id="{99FD3211-E621-BD04-4D4F-3A1E73A40ADB}"/>
              </a:ext>
            </a:extLst>
          </p:cNvPr>
          <p:cNvSpPr txBox="1">
            <a:spLocks/>
          </p:cNvSpPr>
          <p:nvPr/>
        </p:nvSpPr>
        <p:spPr>
          <a:xfrm>
            <a:off x="793823" y="2237133"/>
            <a:ext cx="5383761" cy="990600"/>
          </a:xfrm>
          <a:prstGeom prst="rect">
            <a:avLst/>
          </a:prstGeom>
        </p:spPr>
        <p:txBody>
          <a:bodyPr vert="horz" lIns="91440" tIns="45720" rIns="91440" bIns="45720" rtlCol="1" anchor="t">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Protected high-risk PCI*</a:t>
            </a:r>
            <a:endParaRPr lang="en-GB" sz="1800" dirty="0"/>
          </a:p>
          <a:p>
            <a:r>
              <a:rPr lang="en-US" sz="1800" dirty="0"/>
              <a:t>Cardiogenic shock - In patients where IABP isn’t enough and ECMO is too severe</a:t>
            </a:r>
            <a:endParaRPr lang="en-GB" sz="1800" dirty="0"/>
          </a:p>
        </p:txBody>
      </p:sp>
      <p:sp>
        <p:nvSpPr>
          <p:cNvPr id="8" name="Text Placeholder 9">
            <a:extLst>
              <a:ext uri="{FF2B5EF4-FFF2-40B4-BE49-F238E27FC236}">
                <a16:creationId xmlns:a16="http://schemas.microsoft.com/office/drawing/2014/main" id="{F0EE5C33-312E-E4E0-5439-DC6D563BE742}"/>
              </a:ext>
            </a:extLst>
          </p:cNvPr>
          <p:cNvSpPr txBox="1">
            <a:spLocks/>
          </p:cNvSpPr>
          <p:nvPr/>
        </p:nvSpPr>
        <p:spPr>
          <a:xfrm>
            <a:off x="6177584" y="4952706"/>
            <a:ext cx="5520860" cy="996931"/>
          </a:xfrm>
          <a:prstGeom prst="rect">
            <a:avLst/>
          </a:prstGeom>
        </p:spPr>
        <p:txBody>
          <a:bodyPr vert="horz" lIns="91440" tIns="45720" rIns="91440" bIns="45720" rtlCol="1">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r" defTabSz="914400" rtl="1"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r" defTabSz="914400" rtl="1"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r" defTabSz="914400" rtl="1"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r" defTabSz="914400" rtl="1"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1800" dirty="0"/>
              <a:t>Contra indications include*: Femoral artery diameter  &lt;6mm, Severe Aortic stenosis, Thrombus in LV,  Presence of a mechanical aortic valve </a:t>
            </a:r>
          </a:p>
          <a:p>
            <a:r>
              <a:rPr lang="en-US" sz="1300" dirty="0"/>
              <a:t>*please check the </a:t>
            </a:r>
            <a:r>
              <a:rPr lang="en-US" sz="1300" dirty="0" err="1"/>
              <a:t>PulseCath</a:t>
            </a:r>
            <a:r>
              <a:rPr lang="en-US" sz="1300" dirty="0"/>
              <a:t> </a:t>
            </a:r>
            <a:r>
              <a:rPr lang="en-US" sz="1300" dirty="0" err="1"/>
              <a:t>iVAC</a:t>
            </a:r>
            <a:r>
              <a:rPr lang="en-US" sz="1300" dirty="0"/>
              <a:t> 2L Instructions for Use for other contra indications</a:t>
            </a:r>
            <a:endParaRPr lang="en-GB" sz="1300" dirty="0"/>
          </a:p>
        </p:txBody>
      </p:sp>
      <p:pic>
        <p:nvPicPr>
          <p:cNvPr id="9" name="Picture 8">
            <a:extLst>
              <a:ext uri="{FF2B5EF4-FFF2-40B4-BE49-F238E27FC236}">
                <a16:creationId xmlns:a16="http://schemas.microsoft.com/office/drawing/2014/main" id="{76BA8CB2-F3E5-E4C2-CDF4-DA1A196562CD}"/>
              </a:ext>
            </a:extLst>
          </p:cNvPr>
          <p:cNvPicPr>
            <a:picLocks noChangeAspect="1"/>
          </p:cNvPicPr>
          <p:nvPr/>
        </p:nvPicPr>
        <p:blipFill>
          <a:blip r:embed="rId2"/>
          <a:stretch>
            <a:fillRect/>
          </a:stretch>
        </p:blipFill>
        <p:spPr>
          <a:xfrm>
            <a:off x="198981" y="3505076"/>
            <a:ext cx="5683433" cy="24445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a:extLst>
              <a:ext uri="{FF2B5EF4-FFF2-40B4-BE49-F238E27FC236}">
                <a16:creationId xmlns:a16="http://schemas.microsoft.com/office/drawing/2014/main" id="{2E3606D0-BCB1-C976-EC96-834F313B05DB}"/>
              </a:ext>
            </a:extLst>
          </p:cNvPr>
          <p:cNvPicPr>
            <a:picLocks noChangeAspect="1"/>
          </p:cNvPicPr>
          <p:nvPr/>
        </p:nvPicPr>
        <p:blipFill>
          <a:blip r:embed="rId3"/>
          <a:stretch>
            <a:fillRect/>
          </a:stretch>
        </p:blipFill>
        <p:spPr>
          <a:xfrm>
            <a:off x="6093176" y="1190034"/>
            <a:ext cx="5970039" cy="30847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Tekstvak 2">
            <a:extLst>
              <a:ext uri="{FF2B5EF4-FFF2-40B4-BE49-F238E27FC236}">
                <a16:creationId xmlns:a16="http://schemas.microsoft.com/office/drawing/2014/main" id="{46AA9179-9C2F-B982-AA5C-5D24C7224DCC}"/>
              </a:ext>
            </a:extLst>
          </p:cNvPr>
          <p:cNvSpPr txBox="1"/>
          <p:nvPr/>
        </p:nvSpPr>
        <p:spPr>
          <a:xfrm>
            <a:off x="75414" y="3430593"/>
            <a:ext cx="247134" cy="370017"/>
          </a:xfrm>
          <a:prstGeom prst="rect">
            <a:avLst/>
          </a:prstGeom>
          <a:noFill/>
        </p:spPr>
        <p:txBody>
          <a:bodyPr wrap="square">
            <a:spAutoFit/>
          </a:bodyPr>
          <a:lstStyle/>
          <a:p>
            <a:r>
              <a:rPr lang="en-US" sz="1800" dirty="0"/>
              <a:t>*</a:t>
            </a:r>
            <a:endParaRPr lang="en-GB" sz="1800" dirty="0"/>
          </a:p>
        </p:txBody>
      </p:sp>
      <p:sp>
        <p:nvSpPr>
          <p:cNvPr id="12" name="Tekstvak 1">
            <a:extLst>
              <a:ext uri="{FF2B5EF4-FFF2-40B4-BE49-F238E27FC236}">
                <a16:creationId xmlns:a16="http://schemas.microsoft.com/office/drawing/2014/main" id="{39A1DCA4-0A00-CE46-D70F-D3BE7B70B659}"/>
              </a:ext>
            </a:extLst>
          </p:cNvPr>
          <p:cNvSpPr txBox="1"/>
          <p:nvPr/>
        </p:nvSpPr>
        <p:spPr>
          <a:xfrm>
            <a:off x="3201332" y="6239696"/>
            <a:ext cx="6590270" cy="1169551"/>
          </a:xfrm>
          <a:prstGeom prst="rect">
            <a:avLst/>
          </a:prstGeom>
          <a:noFill/>
        </p:spPr>
        <p:txBody>
          <a:bodyPr wrap="square" rtlCol="0">
            <a:spAutoFit/>
          </a:bodyPr>
          <a:lstStyle/>
          <a:p>
            <a:pPr algn="l"/>
            <a:r>
              <a:rPr lang="nl-NL" sz="800" dirty="0" err="1"/>
              <a:t>Arri</a:t>
            </a:r>
            <a:r>
              <a:rPr lang="nl-NL" sz="800" dirty="0"/>
              <a:t>, </a:t>
            </a:r>
            <a:r>
              <a:rPr lang="nl-NL" sz="800" dirty="0" err="1"/>
              <a:t>Satpal</a:t>
            </a:r>
            <a:r>
              <a:rPr lang="nl-NL" sz="800" dirty="0"/>
              <a:t> S et al. “</a:t>
            </a:r>
            <a:r>
              <a:rPr lang="nl-NL" sz="800" dirty="0" err="1"/>
              <a:t>Myocardial</a:t>
            </a:r>
            <a:r>
              <a:rPr lang="nl-NL" sz="800" dirty="0"/>
              <a:t> </a:t>
            </a:r>
            <a:r>
              <a:rPr lang="nl-NL" sz="800" dirty="0" err="1"/>
              <a:t>revascularisation</a:t>
            </a:r>
            <a:r>
              <a:rPr lang="nl-NL" sz="800" dirty="0"/>
              <a:t> in high-risk subjects.” </a:t>
            </a:r>
            <a:r>
              <a:rPr lang="nl-NL" sz="800" dirty="0" err="1"/>
              <a:t>Heart</a:t>
            </a:r>
            <a:r>
              <a:rPr lang="nl-NL" sz="800" dirty="0"/>
              <a:t> (British </a:t>
            </a:r>
            <a:r>
              <a:rPr lang="nl-NL" sz="800" dirty="0" err="1"/>
              <a:t>Cardiac</a:t>
            </a:r>
            <a:r>
              <a:rPr lang="nl-NL" sz="800" dirty="0"/>
              <a:t> Society) vol. 104,2 (2018): 166-179.</a:t>
            </a:r>
          </a:p>
          <a:p>
            <a:pPr algn="l"/>
            <a:r>
              <a:rPr lang="nl-NL" sz="800" dirty="0" err="1"/>
              <a:t>Bastos</a:t>
            </a:r>
            <a:r>
              <a:rPr lang="nl-NL" sz="800" dirty="0"/>
              <a:t>, </a:t>
            </a:r>
            <a:r>
              <a:rPr lang="nl-NL" sz="800" dirty="0" err="1"/>
              <a:t>Marcelo</a:t>
            </a:r>
            <a:r>
              <a:rPr lang="nl-NL" sz="800" dirty="0"/>
              <a:t> B et al. “</a:t>
            </a:r>
            <a:r>
              <a:rPr lang="nl-NL" sz="800" dirty="0" err="1"/>
              <a:t>PulseCath</a:t>
            </a:r>
            <a:r>
              <a:rPr lang="nl-NL" sz="800" dirty="0"/>
              <a:t> iVAC2L: next-</a:t>
            </a:r>
            <a:r>
              <a:rPr lang="nl-NL" sz="800" dirty="0" err="1"/>
              <a:t>generation</a:t>
            </a:r>
            <a:r>
              <a:rPr lang="nl-NL" sz="800" dirty="0"/>
              <a:t> </a:t>
            </a:r>
            <a:r>
              <a:rPr lang="nl-NL" sz="800" dirty="0" err="1"/>
              <a:t>pulsatile</a:t>
            </a:r>
            <a:r>
              <a:rPr lang="nl-NL" sz="800" dirty="0"/>
              <a:t> </a:t>
            </a:r>
            <a:r>
              <a:rPr lang="nl-NL" sz="800" dirty="0" err="1"/>
              <a:t>mechanical</a:t>
            </a:r>
            <a:r>
              <a:rPr lang="nl-NL" sz="800" dirty="0"/>
              <a:t> </a:t>
            </a:r>
            <a:r>
              <a:rPr lang="nl-NL" sz="800" dirty="0" err="1"/>
              <a:t>circulatory</a:t>
            </a:r>
            <a:r>
              <a:rPr lang="nl-NL" sz="800" dirty="0"/>
              <a:t> support.” </a:t>
            </a:r>
            <a:r>
              <a:rPr lang="nl-NL" sz="800" dirty="0" err="1"/>
              <a:t>Future</a:t>
            </a:r>
            <a:r>
              <a:rPr lang="nl-NL" sz="800" dirty="0"/>
              <a:t> </a:t>
            </a:r>
            <a:r>
              <a:rPr lang="nl-NL" sz="800" dirty="0" err="1"/>
              <a:t>cardiology</a:t>
            </a:r>
            <a:r>
              <a:rPr lang="nl-NL" sz="800" dirty="0"/>
              <a:t> vol. 16,2 (2020): 103-112</a:t>
            </a:r>
            <a:r>
              <a:rPr lang="nl-NL" dirty="0"/>
              <a:t>.</a:t>
            </a:r>
          </a:p>
          <a:p>
            <a:pPr algn="l"/>
            <a:r>
              <a:rPr lang="en-US" sz="800" dirty="0">
                <a:cs typeface="Arial"/>
              </a:rPr>
              <a:t>J Am </a:t>
            </a:r>
            <a:r>
              <a:rPr lang="en-US" sz="800" spc="-5" dirty="0">
                <a:cs typeface="Arial"/>
              </a:rPr>
              <a:t>Coll </a:t>
            </a:r>
            <a:r>
              <a:rPr lang="en-US" sz="800" spc="-5" dirty="0" err="1">
                <a:cs typeface="Arial"/>
              </a:rPr>
              <a:t>Cardiol</a:t>
            </a:r>
            <a:r>
              <a:rPr lang="en-US" sz="800" spc="-5" dirty="0">
                <a:cs typeface="Arial"/>
              </a:rPr>
              <a:t>. 2015 May</a:t>
            </a:r>
            <a:r>
              <a:rPr lang="en-US" sz="800" spc="65" dirty="0">
                <a:cs typeface="Arial"/>
              </a:rPr>
              <a:t> </a:t>
            </a:r>
            <a:r>
              <a:rPr lang="en-US" sz="800" spc="-5" dirty="0">
                <a:cs typeface="Arial"/>
              </a:rPr>
              <a:t>19;65(19):e7-e26</a:t>
            </a:r>
            <a:endParaRPr lang="en-US" sz="800" dirty="0">
              <a:cs typeface="Arial"/>
            </a:endParaRPr>
          </a:p>
          <a:p>
            <a:pPr algn="l"/>
            <a:endParaRPr lang="nl-NL" dirty="0"/>
          </a:p>
          <a:p>
            <a:pPr algn="l"/>
            <a:r>
              <a:rPr lang="nl-NL" dirty="0"/>
              <a:t> </a:t>
            </a:r>
          </a:p>
        </p:txBody>
      </p:sp>
      <p:sp>
        <p:nvSpPr>
          <p:cNvPr id="13" name="TextBox 12">
            <a:extLst>
              <a:ext uri="{FF2B5EF4-FFF2-40B4-BE49-F238E27FC236}">
                <a16:creationId xmlns:a16="http://schemas.microsoft.com/office/drawing/2014/main" id="{FCBC0C6D-9C4F-A4B0-B9F8-D01A78E19188}"/>
              </a:ext>
            </a:extLst>
          </p:cNvPr>
          <p:cNvSpPr txBox="1"/>
          <p:nvPr/>
        </p:nvSpPr>
        <p:spPr>
          <a:xfrm>
            <a:off x="623900" y="1375015"/>
            <a:ext cx="4845377" cy="584775"/>
          </a:xfrm>
          <a:prstGeom prst="rect">
            <a:avLst/>
          </a:prstGeom>
          <a:noFill/>
        </p:spPr>
        <p:txBody>
          <a:bodyPr wrap="square" rtlCol="0">
            <a:spAutoFit/>
          </a:bodyPr>
          <a:lstStyle/>
          <a:p>
            <a:r>
              <a:rPr lang="en-GB" sz="3200" dirty="0">
                <a:solidFill>
                  <a:schemeClr val="accent1">
                    <a:lumMod val="50000"/>
                  </a:schemeClr>
                </a:solidFill>
                <a:latin typeface="Candara" panose="020E0502030303020204" pitchFamily="34" charset="0"/>
                <a:ea typeface="+mj-ea"/>
                <a:cs typeface="+mj-cs"/>
              </a:rPr>
              <a:t>Indications</a:t>
            </a:r>
            <a:endParaRPr lang="en-NL" sz="3200" dirty="0">
              <a:solidFill>
                <a:schemeClr val="accent1">
                  <a:lumMod val="50000"/>
                </a:schemeClr>
              </a:solidFill>
              <a:latin typeface="Candara" panose="020E0502030303020204" pitchFamily="34" charset="0"/>
              <a:ea typeface="+mj-ea"/>
              <a:cs typeface="+mj-cs"/>
            </a:endParaRPr>
          </a:p>
        </p:txBody>
      </p:sp>
    </p:spTree>
    <p:extLst>
      <p:ext uri="{BB962C8B-B14F-4D97-AF65-F5344CB8AC3E}">
        <p14:creationId xmlns:p14="http://schemas.microsoft.com/office/powerpoint/2010/main" val="41685039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E557574-AD99-E410-FAB1-D7FE3E0C3CA7}"/>
              </a:ext>
            </a:extLst>
          </p:cNvPr>
          <p:cNvSpPr>
            <a:spLocks noGrp="1"/>
          </p:cNvSpPr>
          <p:nvPr>
            <p:ph type="title"/>
          </p:nvPr>
        </p:nvSpPr>
        <p:spPr/>
        <p:txBody>
          <a:bodyPr/>
          <a:lstStyle/>
          <a:p>
            <a:r>
              <a:rPr lang="en-US" sz="3200" dirty="0">
                <a:latin typeface="Candara" panose="020E0502030303020204" pitchFamily="34" charset="0"/>
              </a:rPr>
              <a:t>Percutaneous Coronary Intervention</a:t>
            </a:r>
            <a:endParaRPr lang="en-NL" dirty="0"/>
          </a:p>
        </p:txBody>
      </p:sp>
      <p:sp>
        <p:nvSpPr>
          <p:cNvPr id="3" name="Content Placeholder 2">
            <a:extLst>
              <a:ext uri="{FF2B5EF4-FFF2-40B4-BE49-F238E27FC236}">
                <a16:creationId xmlns:a16="http://schemas.microsoft.com/office/drawing/2014/main" id="{58BE83F0-68C0-4F4B-B3F8-946545B6B0D7}"/>
              </a:ext>
            </a:extLst>
          </p:cNvPr>
          <p:cNvSpPr>
            <a:spLocks noGrp="1"/>
          </p:cNvSpPr>
          <p:nvPr>
            <p:ph sz="quarter" idx="10"/>
          </p:nvPr>
        </p:nvSpPr>
        <p:spPr>
          <a:xfrm>
            <a:off x="165523" y="1553726"/>
            <a:ext cx="7791450" cy="4307700"/>
          </a:xfrm>
        </p:spPr>
        <p:txBody>
          <a:bodyPr lIns="0" tIns="0" rIns="0" bIns="0" anchor="t">
            <a:normAutofit fontScale="92500" lnSpcReduction="10000"/>
          </a:bodyPr>
          <a:lstStyle/>
          <a:p>
            <a:pPr marL="342900" indent="-342900">
              <a:buChar char="•"/>
            </a:pPr>
            <a:r>
              <a:rPr lang="en-US" sz="2000" dirty="0">
                <a:latin typeface="Verdana"/>
                <a:ea typeface="Verdana"/>
              </a:rPr>
              <a:t>Percutaneous coronary intervention </a:t>
            </a:r>
            <a:r>
              <a:rPr lang="en-US" dirty="0">
                <a:latin typeface="Verdana"/>
                <a:ea typeface="Verdana"/>
              </a:rPr>
              <a:t>(PCI) </a:t>
            </a:r>
            <a:r>
              <a:rPr lang="en-US" sz="2000" dirty="0">
                <a:latin typeface="Verdana"/>
                <a:ea typeface="Verdana"/>
              </a:rPr>
              <a:t>is a non-surgical procedure used to treat narrowing of the coronary arteries of the heart found in coronary artery disease</a:t>
            </a:r>
            <a:endParaRPr lang="nl-NL">
              <a:latin typeface="Verdana"/>
              <a:ea typeface="Verdana"/>
            </a:endParaRPr>
          </a:p>
          <a:p>
            <a:pPr marL="342900" indent="-342900">
              <a:buChar char="•"/>
            </a:pPr>
            <a:endParaRPr lang="en-GB" sz="2000" dirty="0"/>
          </a:p>
          <a:p>
            <a:pPr marL="342900" indent="-342900">
              <a:buChar char="•"/>
            </a:pPr>
            <a:r>
              <a:rPr lang="en-GB" sz="2000" dirty="0">
                <a:latin typeface="Verdana"/>
                <a:ea typeface="Verdana"/>
              </a:rPr>
              <a:t>Indications for PCI include the following: Acute ST-elevation myocardial infarction (STEMI) Non–ST-elevation acute coronary syndrome (NSTE-ACS) Unstable angina</a:t>
            </a:r>
          </a:p>
          <a:p>
            <a:pPr marL="342900" indent="-342900">
              <a:buChar char="•"/>
            </a:pPr>
            <a:endParaRPr lang="en-US" sz="2000" dirty="0"/>
          </a:p>
          <a:p>
            <a:pPr marL="342900" indent="-342900">
              <a:buChar char="•"/>
            </a:pPr>
            <a:r>
              <a:rPr lang="en-US" sz="2000" dirty="0">
                <a:latin typeface="Verdana"/>
                <a:ea typeface="Verdana"/>
              </a:rPr>
              <a:t>More than 600 000</a:t>
            </a:r>
            <a:r>
              <a:rPr lang="en-US" dirty="0">
                <a:latin typeface="Verdana"/>
                <a:ea typeface="Verdana"/>
              </a:rPr>
              <a:t> </a:t>
            </a:r>
            <a:r>
              <a:rPr lang="en-US" sz="2000" dirty="0">
                <a:latin typeface="Verdana"/>
                <a:ea typeface="Verdana"/>
              </a:rPr>
              <a:t>(PCIs) are performed in the United States each year,</a:t>
            </a:r>
            <a:r>
              <a:rPr lang="en-US" dirty="0">
                <a:latin typeface="Verdana"/>
                <a:ea typeface="Verdana"/>
              </a:rPr>
              <a:t> </a:t>
            </a:r>
            <a:r>
              <a:rPr lang="en-US" sz="2000" dirty="0">
                <a:latin typeface="Verdana"/>
                <a:ea typeface="Verdana"/>
              </a:rPr>
              <a:t>accounting for over $12 billion in healthcare spending.</a:t>
            </a:r>
          </a:p>
          <a:p>
            <a:pPr marL="342900" indent="-342900">
              <a:buChar char="•"/>
            </a:pPr>
            <a:endParaRPr lang="en-US" sz="2000" dirty="0"/>
          </a:p>
          <a:p>
            <a:pPr marL="342900" indent="-342900">
              <a:buChar char="•"/>
            </a:pPr>
            <a:r>
              <a:rPr lang="en-US" sz="2000" dirty="0">
                <a:latin typeface="Verdana"/>
                <a:ea typeface="Verdana"/>
              </a:rPr>
              <a:t>The number of PCI centers has grown 21.2% over the last 8 years</a:t>
            </a:r>
          </a:p>
          <a:p>
            <a:pPr lvl="1"/>
            <a:r>
              <a:rPr lang="en-US" sz="1800" dirty="0"/>
              <a:t>39% of all hospitals having interventional cardiology capabilities</a:t>
            </a:r>
          </a:p>
          <a:p>
            <a:pPr lvl="1"/>
            <a:endParaRPr lang="en-US" sz="1600" dirty="0"/>
          </a:p>
        </p:txBody>
      </p:sp>
      <p:pic>
        <p:nvPicPr>
          <p:cNvPr id="6" name="תמונה 6">
            <a:extLst>
              <a:ext uri="{FF2B5EF4-FFF2-40B4-BE49-F238E27FC236}">
                <a16:creationId xmlns:a16="http://schemas.microsoft.com/office/drawing/2014/main" id="{CC2EEB1A-69E7-49F5-A2B6-57EFDEA32E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7917" y="2603839"/>
            <a:ext cx="3946396" cy="2502113"/>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7C4623CE-B65C-4561-B629-F94FA8D5DF88}"/>
              </a:ext>
            </a:extLst>
          </p:cNvPr>
          <p:cNvSpPr txBox="1"/>
          <p:nvPr/>
        </p:nvSpPr>
        <p:spPr>
          <a:xfrm>
            <a:off x="7542197" y="5855792"/>
            <a:ext cx="4567424" cy="215444"/>
          </a:xfrm>
          <a:prstGeom prst="rect">
            <a:avLst/>
          </a:prstGeom>
          <a:noFill/>
        </p:spPr>
        <p:txBody>
          <a:bodyPr wrap="square" rtlCol="0">
            <a:spAutoFit/>
          </a:bodyPr>
          <a:lstStyle/>
          <a:p>
            <a:r>
              <a:rPr lang="en-US" sz="800" dirty="0">
                <a:solidFill>
                  <a:srgbClr val="000000"/>
                </a:solidFill>
              </a:rPr>
              <a:t>Theodore Bass, MD, from University of Florida College of Medicine</a:t>
            </a:r>
          </a:p>
        </p:txBody>
      </p:sp>
      <p:sp>
        <p:nvSpPr>
          <p:cNvPr id="2" name="Rectangle 1">
            <a:extLst>
              <a:ext uri="{FF2B5EF4-FFF2-40B4-BE49-F238E27FC236}">
                <a16:creationId xmlns:a16="http://schemas.microsoft.com/office/drawing/2014/main" id="{0E38D53F-BD03-46CE-AAF1-B9BCF29B12C6}"/>
              </a:ext>
            </a:extLst>
          </p:cNvPr>
          <p:cNvSpPr/>
          <p:nvPr/>
        </p:nvSpPr>
        <p:spPr>
          <a:xfrm>
            <a:off x="165523" y="6371036"/>
            <a:ext cx="4346917" cy="2953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800" dirty="0">
                <a:solidFill>
                  <a:schemeClr val="tx1"/>
                </a:solidFill>
              </a:rPr>
              <a:t>Appropriateness of Percutaneous Coronary Intervention</a:t>
            </a:r>
          </a:p>
          <a:p>
            <a:pPr algn="l"/>
            <a:r>
              <a:rPr lang="en-US" sz="800" u="sng" dirty="0">
                <a:solidFill>
                  <a:schemeClr val="tx1"/>
                </a:solidFill>
                <a:hlinkClick r:id="rId3">
                  <a:extLst>
                    <a:ext uri="{A12FA001-AC4F-418D-AE19-62706E023703}">
                      <ahyp:hlinkClr xmlns:ahyp="http://schemas.microsoft.com/office/drawing/2018/hyperlinkcolor" val="tx"/>
                    </a:ext>
                  </a:extLst>
                </a:hlinkClick>
              </a:rPr>
              <a:t>Paul S. Chan</a:t>
            </a:r>
            <a:endParaRPr lang="en-US" sz="800" dirty="0">
              <a:solidFill>
                <a:schemeClr val="tx1"/>
              </a:solidFill>
            </a:endParaRPr>
          </a:p>
        </p:txBody>
      </p:sp>
    </p:spTree>
    <p:extLst>
      <p:ext uri="{BB962C8B-B14F-4D97-AF65-F5344CB8AC3E}">
        <p14:creationId xmlns:p14="http://schemas.microsoft.com/office/powerpoint/2010/main" val="36522557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228A833-B1BF-2AEC-489A-7BC4C1B955F8}"/>
              </a:ext>
            </a:extLst>
          </p:cNvPr>
          <p:cNvSpPr>
            <a:spLocks noGrp="1"/>
          </p:cNvSpPr>
          <p:nvPr>
            <p:ph type="title"/>
          </p:nvPr>
        </p:nvSpPr>
        <p:spPr/>
        <p:txBody>
          <a:bodyPr/>
          <a:lstStyle/>
          <a:p>
            <a:r>
              <a:rPr lang="en-US" sz="3200" dirty="0">
                <a:latin typeface="Candara" panose="020E0502030303020204" pitchFamily="34" charset="0"/>
              </a:rPr>
              <a:t>Types of PCI and what constitutes high-risk PCI?</a:t>
            </a:r>
            <a:endParaRPr lang="en-NL" dirty="0"/>
          </a:p>
        </p:txBody>
      </p:sp>
      <p:pic>
        <p:nvPicPr>
          <p:cNvPr id="9" name="Content Placeholder 5">
            <a:extLst>
              <a:ext uri="{FF2B5EF4-FFF2-40B4-BE49-F238E27FC236}">
                <a16:creationId xmlns:a16="http://schemas.microsoft.com/office/drawing/2014/main" id="{9E99494A-F105-44FA-B6B4-7ACC32CD61C2}"/>
              </a:ext>
            </a:extLst>
          </p:cNvPr>
          <p:cNvPicPr>
            <a:picLocks noGrp="1" noChangeAspect="1"/>
          </p:cNvPicPr>
          <p:nvPr>
            <p:ph sz="quarter" idx="10"/>
          </p:nvPr>
        </p:nvPicPr>
        <p:blipFill>
          <a:blip r:embed="rId2"/>
          <a:stretch>
            <a:fillRect/>
          </a:stretch>
        </p:blipFill>
        <p:spPr>
          <a:xfrm>
            <a:off x="5745681" y="1882302"/>
            <a:ext cx="5143500" cy="3362325"/>
          </a:xfrm>
          <a:prstGeom prst="rect">
            <a:avLst/>
          </a:prstGeom>
          <a:ln>
            <a:noFill/>
          </a:ln>
          <a:effectLst>
            <a:outerShdw blurRad="292100" dist="139700" dir="2700000" algn="tl" rotWithShape="0">
              <a:srgbClr val="333333">
                <a:alpha val="65000"/>
              </a:srgbClr>
            </a:outerShdw>
          </a:effectLst>
        </p:spPr>
      </p:pic>
      <p:sp>
        <p:nvSpPr>
          <p:cNvPr id="8" name="Text Placeholder 7">
            <a:extLst>
              <a:ext uri="{FF2B5EF4-FFF2-40B4-BE49-F238E27FC236}">
                <a16:creationId xmlns:a16="http://schemas.microsoft.com/office/drawing/2014/main" id="{E03F6931-52E0-4717-91FC-B00E80AF9629}"/>
              </a:ext>
            </a:extLst>
          </p:cNvPr>
          <p:cNvSpPr>
            <a:spLocks noGrp="1"/>
          </p:cNvSpPr>
          <p:nvPr>
            <p:ph type="body" sz="half" idx="4294967295"/>
          </p:nvPr>
        </p:nvSpPr>
        <p:spPr>
          <a:xfrm>
            <a:off x="409174" y="1882302"/>
            <a:ext cx="3932238" cy="3811588"/>
          </a:xfrm>
        </p:spPr>
        <p:txBody>
          <a:bodyPr/>
          <a:lstStyle/>
          <a:p>
            <a:pPr marL="342900" indent="-342900">
              <a:buFont typeface="Arial" panose="020B0604020202020204" pitchFamily="34" charset="0"/>
              <a:buChar char="•"/>
            </a:pPr>
            <a:r>
              <a:rPr lang="en-US" sz="2400" dirty="0"/>
              <a:t>Balloon angioplasty</a:t>
            </a:r>
          </a:p>
          <a:p>
            <a:pPr marL="342900" indent="-342900">
              <a:buFont typeface="Arial" panose="020B0604020202020204" pitchFamily="34" charset="0"/>
              <a:buChar char="•"/>
            </a:pPr>
            <a:r>
              <a:rPr lang="en-US" sz="2400" dirty="0"/>
              <a:t>Laser angioplasty</a:t>
            </a:r>
          </a:p>
          <a:p>
            <a:pPr marL="342900" indent="-342900">
              <a:buFont typeface="Arial" panose="020B0604020202020204" pitchFamily="34" charset="0"/>
              <a:buChar char="•"/>
            </a:pPr>
            <a:r>
              <a:rPr lang="en-US" sz="2400" dirty="0"/>
              <a:t>Rotational atherectomy</a:t>
            </a:r>
          </a:p>
          <a:p>
            <a:pPr marL="342900" indent="-342900">
              <a:buFont typeface="Arial" panose="020B0604020202020204" pitchFamily="34" charset="0"/>
              <a:buChar char="•"/>
            </a:pPr>
            <a:r>
              <a:rPr lang="en-US" sz="2400" dirty="0"/>
              <a:t>Angioplasty with a stent</a:t>
            </a:r>
          </a:p>
          <a:p>
            <a:pPr marL="342900" indent="-342900">
              <a:buFont typeface="Arial" panose="020B0604020202020204" pitchFamily="34" charset="0"/>
              <a:buChar char="•"/>
            </a:pPr>
            <a:r>
              <a:rPr lang="en-US" sz="2400" dirty="0"/>
              <a:t>MCS-supported PCI</a:t>
            </a:r>
          </a:p>
          <a:p>
            <a:endParaRPr lang="en-GB" dirty="0"/>
          </a:p>
        </p:txBody>
      </p:sp>
      <p:sp>
        <p:nvSpPr>
          <p:cNvPr id="2" name="Tekstvak 1">
            <a:extLst>
              <a:ext uri="{FF2B5EF4-FFF2-40B4-BE49-F238E27FC236}">
                <a16:creationId xmlns:a16="http://schemas.microsoft.com/office/drawing/2014/main" id="{BF106FA9-EDA1-A5D2-5F09-440BD04D6F2C}"/>
              </a:ext>
            </a:extLst>
          </p:cNvPr>
          <p:cNvSpPr txBox="1"/>
          <p:nvPr/>
        </p:nvSpPr>
        <p:spPr>
          <a:xfrm>
            <a:off x="4341412" y="6044033"/>
            <a:ext cx="7193280" cy="494879"/>
          </a:xfrm>
          <a:prstGeom prst="rect">
            <a:avLst/>
          </a:prstGeom>
          <a:noFill/>
        </p:spPr>
        <p:txBody>
          <a:bodyPr wrap="square" rtlCol="0">
            <a:spAutoFit/>
          </a:bodyPr>
          <a:lstStyle/>
          <a:p>
            <a:pPr algn="l"/>
            <a:r>
              <a:rPr lang="nl-NL" sz="800" dirty="0"/>
              <a:t>  </a:t>
            </a:r>
          </a:p>
          <a:p>
            <a:pPr marL="0" marR="0" lvl="0" indent="0" algn="l" defTabSz="914377" rtl="0" eaLnBrk="1" fontAlgn="auto" latinLnBrk="0" hangingPunct="1">
              <a:lnSpc>
                <a:spcPct val="107000"/>
              </a:lnSpc>
              <a:spcBef>
                <a:spcPct val="20000"/>
              </a:spcBef>
              <a:spcAft>
                <a:spcPts val="0"/>
              </a:spcAft>
              <a:buClrTx/>
              <a:buSzTx/>
              <a:buFont typeface="Arial" pitchFamily="34" charset="0"/>
              <a:buNone/>
              <a:tabLst/>
              <a:defRPr/>
            </a:pPr>
            <a:r>
              <a:rPr lang="nl-NL" sz="800" dirty="0"/>
              <a:t>*</a:t>
            </a:r>
            <a:r>
              <a:rPr kumimoji="0" lang="en-GB" sz="8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Arri, </a:t>
            </a:r>
            <a:r>
              <a:rPr kumimoji="0" lang="en-GB" sz="800" b="0" i="0" u="none" strike="noStrike" kern="1200" cap="none" spc="0" normalizeH="0" baseline="0" noProof="0" dirty="0" err="1">
                <a:ln>
                  <a:noFill/>
                </a:ln>
                <a:effectLst/>
                <a:uLnTx/>
                <a:uFillTx/>
                <a:latin typeface="Calibri" panose="020F0502020204030204" pitchFamily="34" charset="0"/>
                <a:ea typeface="Calibri" panose="020F0502020204030204" pitchFamily="34" charset="0"/>
                <a:cs typeface="Times New Roman" panose="02020603050405020304" pitchFamily="18" charset="0"/>
              </a:rPr>
              <a:t>Satpal</a:t>
            </a:r>
            <a:r>
              <a:rPr kumimoji="0" lang="en-GB" sz="8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 S et al. “Myocardial revascularisation in high-risk subjects.” Heart (British Cardiac Society) vol. 104,2 (2018): 166-179.</a:t>
            </a:r>
            <a:endParaRPr kumimoji="0" lang="en-NL" sz="8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endParaRPr>
          </a:p>
          <a:p>
            <a:pPr algn="l"/>
            <a:endParaRPr lang="nl-NL" sz="800" dirty="0"/>
          </a:p>
        </p:txBody>
      </p:sp>
    </p:spTree>
    <p:extLst>
      <p:ext uri="{BB962C8B-B14F-4D97-AF65-F5344CB8AC3E}">
        <p14:creationId xmlns:p14="http://schemas.microsoft.com/office/powerpoint/2010/main" val="1763397885"/>
      </p:ext>
    </p:extLst>
  </p:cSld>
  <p:clrMapOvr>
    <a:masterClrMapping/>
  </p:clrMapOvr>
</p:sld>
</file>

<file path=ppt/theme/theme1.xml><?xml version="1.0" encoding="utf-8"?>
<a:theme xmlns:a="http://schemas.openxmlformats.org/drawingml/2006/main" name="5_Aangepast ontwerp">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angepast ontwerp">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Aangepast ontwerp">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Aangepast ontwerp">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Aangepast ontwerp">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Aangepast ontwerp">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Aangepast ontwerp">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0e2c840-0250-45e9-83c1-b1107a2fdb39" xsi:nil="true"/>
    <lcf76f155ced4ddcb4097134ff3c332f xmlns="f185f530-4a46-4e32-9038-85e38f757f16">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C06CF922454E94BB0C4143C8001102B" ma:contentTypeVersion="13" ma:contentTypeDescription="Een nieuw document maken." ma:contentTypeScope="" ma:versionID="8469b75280ca0c5afffc5bdb01deef60">
  <xsd:schema xmlns:xsd="http://www.w3.org/2001/XMLSchema" xmlns:xs="http://www.w3.org/2001/XMLSchema" xmlns:p="http://schemas.microsoft.com/office/2006/metadata/properties" xmlns:ns2="f185f530-4a46-4e32-9038-85e38f757f16" xmlns:ns3="90e2c840-0250-45e9-83c1-b1107a2fdb39" targetNamespace="http://schemas.microsoft.com/office/2006/metadata/properties" ma:root="true" ma:fieldsID="2a42c3d33157e385581737a63c2eb874" ns2:_="" ns3:_="">
    <xsd:import namespace="f185f530-4a46-4e32-9038-85e38f757f16"/>
    <xsd:import namespace="90e2c840-0250-45e9-83c1-b1107a2fdb39"/>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85f530-4a46-4e32-9038-85e38f757f1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Afbeeldingtags" ma:readOnly="false" ma:fieldId="{5cf76f15-5ced-4ddc-b409-7134ff3c332f}" ma:taxonomyMulti="true" ma:sspId="d5e2e33b-b73c-4fd2-8aad-f5e0d1777871"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0e2c840-0250-45e9-83c1-b1107a2fdb39"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501494da-8c1d-4ddf-a0da-906d4a47cc6b}" ma:internalName="TaxCatchAll" ma:showField="CatchAllData" ma:web="90e2c840-0250-45e9-83c1-b1107a2fdb39">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1BB2063-399E-4718-8737-05BF7E4D12F6}">
  <ds:schemaRefs>
    <ds:schemaRef ds:uri="http://schemas.microsoft.com/office/2006/metadata/properties"/>
    <ds:schemaRef ds:uri="http://schemas.microsoft.com/office/infopath/2007/PartnerControls"/>
    <ds:schemaRef ds:uri="90e2c840-0250-45e9-83c1-b1107a2fdb39"/>
    <ds:schemaRef ds:uri="f185f530-4a46-4e32-9038-85e38f757f16"/>
  </ds:schemaRefs>
</ds:datastoreItem>
</file>

<file path=customXml/itemProps2.xml><?xml version="1.0" encoding="utf-8"?>
<ds:datastoreItem xmlns:ds="http://schemas.openxmlformats.org/officeDocument/2006/customXml" ds:itemID="{A0A25E6E-30EF-40EB-B57D-2501E4C5FF33}">
  <ds:schemaRefs>
    <ds:schemaRef ds:uri="http://schemas.microsoft.com/sharepoint/v3/contenttype/forms"/>
  </ds:schemaRefs>
</ds:datastoreItem>
</file>

<file path=customXml/itemProps3.xml><?xml version="1.0" encoding="utf-8"?>
<ds:datastoreItem xmlns:ds="http://schemas.openxmlformats.org/officeDocument/2006/customXml" ds:itemID="{AA00C41A-05BA-44F5-8532-B215EC75D46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185f530-4a46-4e32-9038-85e38f757f16"/>
    <ds:schemaRef ds:uri="90e2c840-0250-45e9-83c1-b1107a2fdb3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387</TotalTime>
  <Words>4714</Words>
  <Application>Microsoft Office PowerPoint</Application>
  <PresentationFormat>Breedbeeld</PresentationFormat>
  <Paragraphs>640</Paragraphs>
  <Slides>31</Slides>
  <Notes>2</Notes>
  <HiddenSlides>0</HiddenSlides>
  <MMClips>8</MMClips>
  <ScaleCrop>false</ScaleCrop>
  <HeadingPairs>
    <vt:vector size="4" baseType="variant">
      <vt:variant>
        <vt:lpstr>Thema</vt:lpstr>
      </vt:variant>
      <vt:variant>
        <vt:i4>8</vt:i4>
      </vt:variant>
      <vt:variant>
        <vt:lpstr>Diatitels</vt:lpstr>
      </vt:variant>
      <vt:variant>
        <vt:i4>31</vt:i4>
      </vt:variant>
    </vt:vector>
  </HeadingPairs>
  <TitlesOfParts>
    <vt:vector size="39" baseType="lpstr">
      <vt:lpstr>5_Aangepast ontwerp</vt:lpstr>
      <vt:lpstr>Aangepast ontwerp</vt:lpstr>
      <vt:lpstr>6_Aangepast ontwerp</vt:lpstr>
      <vt:lpstr>1_Aangepast ontwerp</vt:lpstr>
      <vt:lpstr>2_Aangepast ontwerp</vt:lpstr>
      <vt:lpstr>3_Aangepast ontwerp</vt:lpstr>
      <vt:lpstr>4_Aangepast ontwerp</vt:lpstr>
      <vt:lpstr>1_Kantoorthema</vt:lpstr>
      <vt:lpstr>iVAC 2L Product Presentation  </vt:lpstr>
      <vt:lpstr>PulseCath</vt:lpstr>
      <vt:lpstr>PulseCath Milestones</vt:lpstr>
      <vt:lpstr>Background to Short Term Mechanical Circulatory Devices</vt:lpstr>
      <vt:lpstr>iVAC 2L</vt:lpstr>
      <vt:lpstr>What does it consist of?</vt:lpstr>
      <vt:lpstr>Where can it be used?</vt:lpstr>
      <vt:lpstr>Percutaneous Coronary Intervention</vt:lpstr>
      <vt:lpstr>Types of PCI and what constitutes high-risk PCI?</vt:lpstr>
      <vt:lpstr>Cardiogenic Shock</vt:lpstr>
      <vt:lpstr>Cardiogenic Shock</vt:lpstr>
      <vt:lpstr>iVAC 2L: Features – Benefits - Advantages</vt:lpstr>
      <vt:lpstr>How does it work?</vt:lpstr>
      <vt:lpstr>View on X-ray</vt:lpstr>
      <vt:lpstr>Impact of iVAC 2L as seen on PV Loop and Waveform </vt:lpstr>
      <vt:lpstr>iVAC 2L Mechanical Unloading</vt:lpstr>
      <vt:lpstr>Clinical Studies</vt:lpstr>
      <vt:lpstr>Effect of next generation pulsatile mechanical circulatory support on cardiac mechanics – The PULSE trial </vt:lpstr>
      <vt:lpstr>Clinical outcome PULSE trial </vt:lpstr>
      <vt:lpstr>September 2021 Tokyo University – Dr. Saku</vt:lpstr>
      <vt:lpstr>Registry PMS - 174 patients – 24 Countries - 67 centers April 2022</vt:lpstr>
      <vt:lpstr>iVAC 2L vs Impella 2.5</vt:lpstr>
      <vt:lpstr>Why use a Short Term Mechanical Circulatory Device during high-risk PCI?</vt:lpstr>
      <vt:lpstr>Guidelines Europe</vt:lpstr>
      <vt:lpstr>In conclusion</vt:lpstr>
      <vt:lpstr>The effect of pulsatile support over continuous flow?</vt:lpstr>
      <vt:lpstr>What are the risks of hemolysis using iVAC 2L?</vt:lpstr>
      <vt:lpstr>Concerns about 18Fr sheath and limb ischemia…</vt:lpstr>
      <vt:lpstr>Wound closure and IABP console compatibility</vt:lpstr>
      <vt:lpstr>Comparison of iVAC 2L to Impella CP</vt:lpstr>
      <vt:lpstr>Thank you for Listening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Jurjen van Zijl</dc:creator>
  <cp:lastModifiedBy>Ron Malchin</cp:lastModifiedBy>
  <cp:revision>165</cp:revision>
  <dcterms:created xsi:type="dcterms:W3CDTF">2023-03-23T07:59:20Z</dcterms:created>
  <dcterms:modified xsi:type="dcterms:W3CDTF">2023-06-13T10:53:01Z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0x0101007C06CF922454E94BB0C4143C8001102B</vt:lpwstr>
  </property>
  <property fmtid="{D5CDD505-2E9C-101B-9397-08002B2CF9AE}" pid="3" name="MediaServiceImageTags">
    <vt:lpwstr/>
  </property>
</Properties>
</file>